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2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30" y="138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817C7-263D-4E14-81F7-E149B4F2C125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8D6AC-F657-4EF7-BB58-A2900E9EF2C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817C7-263D-4E14-81F7-E149B4F2C125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8D6AC-F657-4EF7-BB58-A2900E9EF2C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817C7-263D-4E14-81F7-E149B4F2C125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8D6AC-F657-4EF7-BB58-A2900E9EF2C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817C7-263D-4E14-81F7-E149B4F2C125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8D6AC-F657-4EF7-BB58-A2900E9EF2C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817C7-263D-4E14-81F7-E149B4F2C125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8D6AC-F657-4EF7-BB58-A2900E9EF2C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817C7-263D-4E14-81F7-E149B4F2C125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8D6AC-F657-4EF7-BB58-A2900E9EF2C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817C7-263D-4E14-81F7-E149B4F2C125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8D6AC-F657-4EF7-BB58-A2900E9EF2C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817C7-263D-4E14-81F7-E149B4F2C125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8D6AC-F657-4EF7-BB58-A2900E9EF2C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817C7-263D-4E14-81F7-E149B4F2C125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8D6AC-F657-4EF7-BB58-A2900E9EF2C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817C7-263D-4E14-81F7-E149B4F2C125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8D6AC-F657-4EF7-BB58-A2900E9EF2C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817C7-263D-4E14-81F7-E149B4F2C125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8D6AC-F657-4EF7-BB58-A2900E9EF2C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817C7-263D-4E14-81F7-E149B4F2C125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8D6AC-F657-4EF7-BB58-A2900E9EF2C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盡忠為主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6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盡忠盡忠為</a:t>
            </a: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r>
              <a:rPr lang="en-US" altLang="zh-TW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作</a:t>
            </a:r>
            <a:r>
              <a:rPr lang="zh-TW" altLang="en-US" sz="6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十字架</a:t>
            </a:r>
            <a:r>
              <a:rPr lang="zh-TW" altLang="en-US" sz="6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精兵</a:t>
            </a:r>
            <a:endParaRPr lang="en-US" altLang="zh-TW" sz="6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各</a:t>
            </a:r>
            <a:r>
              <a:rPr lang="zh-TW" altLang="en-US" sz="6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將王旗高</a:t>
            </a: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高舉</a:t>
            </a:r>
            <a:r>
              <a:rPr lang="en-US" altLang="zh-TW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莫</a:t>
            </a:r>
            <a:r>
              <a:rPr lang="zh-TW" altLang="en-US" sz="6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使此旗倒</a:t>
            </a: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傾</a:t>
            </a:r>
            <a:endParaRPr lang="en-US" altLang="zh-TW" sz="60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主軍主必親</a:t>
            </a: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統領</a:t>
            </a:r>
            <a:r>
              <a:rPr lang="en-US" altLang="zh-TW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步步</a:t>
            </a:r>
            <a:r>
              <a:rPr lang="zh-TW" altLang="en-US" sz="6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引入勝境</a:t>
            </a:r>
            <a:endParaRPr lang="en-US" altLang="zh-TW" sz="6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直到仇敵皆敗</a:t>
            </a: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負</a:t>
            </a:r>
            <a:r>
              <a:rPr lang="en-US" altLang="zh-TW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惟有</a:t>
            </a:r>
            <a:r>
              <a:rPr lang="zh-TW" altLang="en-US" sz="6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基督是君</a:t>
            </a:r>
          </a:p>
          <a:p>
            <a:pPr algn="ctr">
              <a:buNone/>
            </a:pPr>
            <a:endParaRPr lang="zh-TW" altLang="en-US" sz="6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盡忠為主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6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盡忠盡忠為</a:t>
            </a: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r>
              <a:rPr lang="en-US" altLang="zh-TW" sz="6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號令</a:t>
            </a:r>
            <a:r>
              <a:rPr lang="zh-TW" altLang="en-US" sz="6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仍是服從</a:t>
            </a:r>
            <a:endParaRPr lang="en-US" altLang="zh-TW" sz="6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勇往直臨大</a:t>
            </a: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戰場</a:t>
            </a:r>
            <a:r>
              <a:rPr lang="en-US" altLang="zh-TW" sz="6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在此</a:t>
            </a:r>
            <a:r>
              <a:rPr lang="zh-TW" altLang="en-US" sz="6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主榮</a:t>
            </a: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日中</a:t>
            </a:r>
            <a:endParaRPr lang="en-US" altLang="zh-TW" sz="60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既為精兵必忠</a:t>
            </a: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en-US" altLang="zh-TW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奮</a:t>
            </a:r>
            <a:r>
              <a:rPr lang="zh-TW" altLang="en-US" sz="6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抵無數仇敵</a:t>
            </a:r>
            <a:endParaRPr lang="en-US" altLang="zh-TW" sz="6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豪膽因險更</a:t>
            </a: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增長</a:t>
            </a:r>
            <a:r>
              <a:rPr lang="en-US" altLang="zh-TW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戰力</a:t>
            </a:r>
            <a:r>
              <a:rPr lang="zh-TW" altLang="en-US" sz="6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遇敵更益</a:t>
            </a:r>
          </a:p>
          <a:p>
            <a:pPr algn="ctr">
              <a:buNone/>
            </a:pPr>
            <a:endParaRPr lang="zh-TW" altLang="en-US" sz="6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盡忠為主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6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盡忠盡忠為</a:t>
            </a: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r>
              <a:rPr lang="en-US" altLang="zh-TW" sz="6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作戰單賴主力</a:t>
            </a:r>
            <a:endParaRPr lang="en-US" altLang="zh-TW" sz="60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肉體</a:t>
            </a:r>
            <a:r>
              <a:rPr lang="zh-TW" altLang="en-US" sz="6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武器必退</a:t>
            </a: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敗</a:t>
            </a:r>
            <a:r>
              <a:rPr lang="en-US" altLang="zh-TW" sz="6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不敢</a:t>
            </a:r>
            <a:r>
              <a:rPr lang="zh-TW" altLang="en-US" sz="6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恃靠</a:t>
            </a: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自己</a:t>
            </a:r>
            <a:endParaRPr lang="en-US" altLang="zh-TW" sz="60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信徒盔甲該</a:t>
            </a: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穿戴</a:t>
            </a:r>
            <a:r>
              <a:rPr lang="en-US" altLang="zh-TW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儆</a:t>
            </a:r>
            <a:r>
              <a:rPr lang="zh-TW" altLang="en-US" sz="6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醒時常禱祈</a:t>
            </a:r>
            <a:endParaRPr lang="en-US" altLang="zh-TW" sz="6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應盡本份當</a:t>
            </a: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完成</a:t>
            </a:r>
            <a:r>
              <a:rPr lang="en-US" altLang="zh-TW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艱難</a:t>
            </a:r>
            <a:r>
              <a:rPr lang="zh-TW" altLang="en-US" sz="6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不以為奇</a:t>
            </a:r>
          </a:p>
          <a:p>
            <a:pPr algn="ctr">
              <a:buNone/>
            </a:pPr>
            <a:endParaRPr lang="zh-TW" altLang="en-US" sz="6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盡忠為主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6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盡忠盡忠為</a:t>
            </a: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r>
              <a:rPr lang="en-US" altLang="zh-TW" sz="6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交戰</a:t>
            </a:r>
            <a:r>
              <a:rPr lang="zh-TW" altLang="en-US" sz="6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時日無多</a:t>
            </a:r>
            <a:endParaRPr lang="en-US" altLang="zh-TW" sz="6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今日雖聞干戈</a:t>
            </a: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聲</a:t>
            </a:r>
            <a:r>
              <a:rPr lang="en-US" altLang="zh-TW" sz="6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明日</a:t>
            </a:r>
            <a:r>
              <a:rPr lang="zh-TW" altLang="en-US" sz="6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即奏凱</a:t>
            </a: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歌</a:t>
            </a:r>
            <a:endParaRPr lang="en-US" altLang="zh-TW" sz="60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凡為出力得勝</a:t>
            </a: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者</a:t>
            </a:r>
            <a:r>
              <a:rPr lang="en-US" altLang="zh-TW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必得</a:t>
            </a:r>
            <a:r>
              <a:rPr lang="zh-TW" altLang="en-US" sz="6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生命冠冕</a:t>
            </a:r>
            <a:endParaRPr lang="en-US" altLang="zh-TW" sz="6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必與榮耀至聖</a:t>
            </a: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王</a:t>
            </a:r>
            <a:r>
              <a:rPr lang="en-US" altLang="zh-TW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永遠</a:t>
            </a:r>
            <a:r>
              <a:rPr lang="zh-TW" altLang="en-US" sz="6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同操王權</a:t>
            </a:r>
          </a:p>
          <a:p>
            <a:pPr algn="ctr">
              <a:buNone/>
            </a:pPr>
            <a:endParaRPr lang="zh-TW" altLang="en-US" sz="6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11</TotalTime>
  <Words>152</Words>
  <Application>Microsoft Office PowerPoint</Application>
  <PresentationFormat>寬螢幕</PresentationFormat>
  <Paragraphs>20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微軟正黑體</vt:lpstr>
      <vt:lpstr>新細明體</vt:lpstr>
      <vt:lpstr>Arial</vt:lpstr>
      <vt:lpstr>Calibri</vt:lpstr>
      <vt:lpstr>佈景主題1</vt:lpstr>
      <vt:lpstr>盡忠為主</vt:lpstr>
      <vt:lpstr>盡忠為主</vt:lpstr>
      <vt:lpstr>盡忠為主</vt:lpstr>
      <vt:lpstr>盡忠為主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盡忠為主</dc:title>
  <dc:creator>大唐</dc:creator>
  <cp:lastModifiedBy>DaTang</cp:lastModifiedBy>
  <cp:revision>6</cp:revision>
  <dcterms:created xsi:type="dcterms:W3CDTF">2018-01-20T07:20:50Z</dcterms:created>
  <dcterms:modified xsi:type="dcterms:W3CDTF">2019-10-17T14:58:55Z</dcterms:modified>
</cp:coreProperties>
</file>