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7DFC-CF00-43BD-9BAA-585FE3E44A7A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6EE0-A4CA-41C3-B715-D85DA68E3C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7DFC-CF00-43BD-9BAA-585FE3E44A7A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6EE0-A4CA-41C3-B715-D85DA68E3C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7DFC-CF00-43BD-9BAA-585FE3E44A7A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6EE0-A4CA-41C3-B715-D85DA68E3C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7DFC-CF00-43BD-9BAA-585FE3E44A7A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6EE0-A4CA-41C3-B715-D85DA68E3C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7DFC-CF00-43BD-9BAA-585FE3E44A7A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6EE0-A4CA-41C3-B715-D85DA68E3C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7DFC-CF00-43BD-9BAA-585FE3E44A7A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6EE0-A4CA-41C3-B715-D85DA68E3C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7DFC-CF00-43BD-9BAA-585FE3E44A7A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6EE0-A4CA-41C3-B715-D85DA68E3C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7DFC-CF00-43BD-9BAA-585FE3E44A7A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6EE0-A4CA-41C3-B715-D85DA68E3C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7DFC-CF00-43BD-9BAA-585FE3E44A7A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6EE0-A4CA-41C3-B715-D85DA68E3C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7DFC-CF00-43BD-9BAA-585FE3E44A7A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6EE0-A4CA-41C3-B715-D85DA68E3C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7DFC-CF00-43BD-9BAA-585FE3E44A7A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6EE0-A4CA-41C3-B715-D85DA68E3C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67DFC-CF00-43BD-9BAA-585FE3E44A7A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26EE0-A4CA-41C3-B715-D85DA68E3C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凡是願意者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當用大聲呼曰</a:t>
            </a:r>
            <a:r>
              <a:rPr lang="en-US" altLang="zh-CN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無論誰聽者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傳此有福消息</a:t>
            </a:r>
            <a:r>
              <a:rPr lang="en-US" altLang="zh-CN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普遍全世界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將此喜樂嘉音  宣佈於大家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凡是願意者可來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凡是願意者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凡是願意者  凡是願意者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無論男女老幼請及早悔改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是慈愛天父喚浪子回家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凡是願意者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凡是願意者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無論何人來者  趕快勿躭延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現在恩門打開  願意請進來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耶穌是道路  真理並生命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凡是願意者可來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凡是願意者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凡是願意者  凡是願意者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無論男女老幼請及早悔改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是慈愛天父喚浪子回家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凡是願意者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凡是願意者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無論何人願意  這應許是真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無論何人願意  可來得永生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無論何人願意  藉主能得勝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凡是願意者可來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凡是願意者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凡是願意者  凡是願意者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無論男女老幼請及早悔改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是慈愛天父喚浪子回家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凡是願意者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</TotalTime>
  <Words>164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凡是願意者</vt:lpstr>
      <vt:lpstr>凡是願意者</vt:lpstr>
      <vt:lpstr>凡是願意者</vt:lpstr>
      <vt:lpstr>凡是願意者</vt:lpstr>
      <vt:lpstr>凡是願意者</vt:lpstr>
      <vt:lpstr>凡是願意者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凡是願意者</dc:title>
  <dc:creator>DaTang</dc:creator>
  <cp:lastModifiedBy>DaTang</cp:lastModifiedBy>
  <cp:revision>1</cp:revision>
  <dcterms:created xsi:type="dcterms:W3CDTF">2018-11-17T04:07:26Z</dcterms:created>
  <dcterms:modified xsi:type="dcterms:W3CDTF">2018-11-17T04:15:34Z</dcterms:modified>
</cp:coreProperties>
</file>