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2300-AA80-4616-9890-3438C4E2F00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63CD-8AA9-40FA-96A3-5C8139301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早晨撒主種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子  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於人之心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田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午又要出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去  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等日落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到莊稼熟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了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割快臨面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8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6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暑日撒主種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子  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刻勤做苦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工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遇風霜雨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雪  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不可懼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到工夫完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畢  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能安樂無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61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流淚撒主種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子  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恐有不結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實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討人的喜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歡  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求主人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誇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哭快要過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去  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人必得福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904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收成在天家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們必要歡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  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成在天家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57875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294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收成在天家</vt:lpstr>
      <vt:lpstr>收成在天家</vt:lpstr>
      <vt:lpstr>收成在天家</vt:lpstr>
      <vt:lpstr>收成在天家</vt:lpstr>
      <vt:lpstr>收成在天家</vt:lpstr>
      <vt:lpstr>收成在天家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收成在天家</dc:title>
  <dc:creator>Windows User</dc:creator>
  <cp:lastModifiedBy>Windows User</cp:lastModifiedBy>
  <cp:revision>1</cp:revision>
  <dcterms:created xsi:type="dcterms:W3CDTF">2019-10-12T11:15:04Z</dcterms:created>
  <dcterms:modified xsi:type="dcterms:W3CDTF">2019-10-12T11:20:50Z</dcterms:modified>
</cp:coreProperties>
</file>