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6" r:id="rId8"/>
    <p:sldId id="267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459-8EC0-4486-BEF2-43033DDD1B1E}" type="datetimeFigureOut">
              <a:rPr lang="zh-TW" altLang="en-US" smtClean="0"/>
              <a:t>2016/2/5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810F-F3B1-4702-B124-B12ABE50FF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459-8EC0-4486-BEF2-43033DDD1B1E}" type="datetimeFigureOut">
              <a:rPr lang="zh-TW" altLang="en-US" smtClean="0"/>
              <a:t>2016/2/5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810F-F3B1-4702-B124-B12ABE50FF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459-8EC0-4486-BEF2-43033DDD1B1E}" type="datetimeFigureOut">
              <a:rPr lang="zh-TW" altLang="en-US" smtClean="0"/>
              <a:t>2016/2/5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810F-F3B1-4702-B124-B12ABE50FF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459-8EC0-4486-BEF2-43033DDD1B1E}" type="datetimeFigureOut">
              <a:rPr lang="zh-TW" altLang="en-US" smtClean="0"/>
              <a:t>2016/2/5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810F-F3B1-4702-B124-B12ABE50FF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459-8EC0-4486-BEF2-43033DDD1B1E}" type="datetimeFigureOut">
              <a:rPr lang="zh-TW" altLang="en-US" smtClean="0"/>
              <a:t>2016/2/5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810F-F3B1-4702-B124-B12ABE50FF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459-8EC0-4486-BEF2-43033DDD1B1E}" type="datetimeFigureOut">
              <a:rPr lang="zh-TW" altLang="en-US" smtClean="0"/>
              <a:t>2016/2/5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810F-F3B1-4702-B124-B12ABE50FF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459-8EC0-4486-BEF2-43033DDD1B1E}" type="datetimeFigureOut">
              <a:rPr lang="zh-TW" altLang="en-US" smtClean="0"/>
              <a:t>2016/2/5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810F-F3B1-4702-B124-B12ABE50FF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459-8EC0-4486-BEF2-43033DDD1B1E}" type="datetimeFigureOut">
              <a:rPr lang="zh-TW" altLang="en-US" smtClean="0"/>
              <a:t>2016/2/5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810F-F3B1-4702-B124-B12ABE50FF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459-8EC0-4486-BEF2-43033DDD1B1E}" type="datetimeFigureOut">
              <a:rPr lang="zh-TW" altLang="en-US" smtClean="0"/>
              <a:t>2016/2/5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810F-F3B1-4702-B124-B12ABE50FF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459-8EC0-4486-BEF2-43033DDD1B1E}" type="datetimeFigureOut">
              <a:rPr lang="zh-TW" altLang="en-US" smtClean="0"/>
              <a:t>2016/2/5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810F-F3B1-4702-B124-B12ABE50FF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459-8EC0-4486-BEF2-43033DDD1B1E}" type="datetimeFigureOut">
              <a:rPr lang="zh-TW" altLang="en-US" smtClean="0"/>
              <a:t>2016/2/5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3F9D810F-F3B1-4702-B124-B12ABE50FF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EF55459-8EC0-4486-BEF2-43033DDD1B1E}" type="datetimeFigureOut">
              <a:rPr lang="zh-TW" altLang="en-US" smtClean="0"/>
              <a:t>2016/2/5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F9D810F-F3B1-4702-B124-B12ABE50FF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要忠心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主之聖學院兮我等暫別矣</a:t>
            </a:r>
          </a:p>
          <a:p>
            <a:pPr algn="ctr">
              <a:buNone/>
            </a:pPr>
            <a:r>
              <a:rPr lang="zh-TW" altLang="en-US" sz="5400" dirty="0"/>
              <a:t>追溯我坐主足前時</a:t>
            </a:r>
          </a:p>
          <a:p>
            <a:pPr algn="ctr">
              <a:buNone/>
            </a:pPr>
            <a:r>
              <a:rPr lang="zh-TW" altLang="en-US" sz="5400" dirty="0"/>
              <a:t>聖泉汾湧兮我等曾經飲之</a:t>
            </a:r>
          </a:p>
          <a:p>
            <a:pPr algn="ctr">
              <a:buNone/>
            </a:pPr>
            <a:r>
              <a:rPr lang="zh-TW" altLang="en-US" sz="5400" dirty="0"/>
              <a:t>其甘如蜜味甚珍奇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要忠心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主差遣為拯救黑暗中之人</a:t>
            </a:r>
          </a:p>
          <a:p>
            <a:pPr algn="ctr">
              <a:buNone/>
            </a:pPr>
            <a:r>
              <a:rPr lang="zh-TW" altLang="en-US" sz="5400" dirty="0"/>
              <a:t>及除他罪惡痛苦</a:t>
            </a:r>
          </a:p>
          <a:p>
            <a:pPr algn="ctr">
              <a:buNone/>
            </a:pPr>
            <a:r>
              <a:rPr lang="zh-TW" altLang="en-US" sz="5400" dirty="0"/>
              <a:t>有偉大事業及聖潔之委任</a:t>
            </a:r>
          </a:p>
          <a:p>
            <a:pPr algn="ctr">
              <a:buNone/>
            </a:pPr>
            <a:r>
              <a:rPr lang="zh-TW" altLang="en-US" sz="5400" dirty="0"/>
              <a:t>同學歟可不忠心乎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要忠心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要忠心 忠心</a:t>
            </a:r>
          </a:p>
          <a:p>
            <a:pPr algn="ctr">
              <a:buNone/>
            </a:pPr>
            <a:r>
              <a:rPr lang="zh-TW" altLang="en-US" sz="5400" dirty="0"/>
              <a:t>聽這口號者舉動</a:t>
            </a:r>
          </a:p>
          <a:p>
            <a:pPr algn="ctr">
              <a:buNone/>
            </a:pPr>
            <a:r>
              <a:rPr lang="zh-TW" altLang="en-US" sz="5400" dirty="0"/>
              <a:t>忠心 要忠心</a:t>
            </a:r>
          </a:p>
          <a:p>
            <a:pPr algn="ctr">
              <a:buNone/>
            </a:pPr>
            <a:r>
              <a:rPr lang="zh-TW" altLang="en-US" sz="5400" dirty="0"/>
              <a:t>忠心事我榮耀主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要忠心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要忠心 忠心</a:t>
            </a:r>
          </a:p>
          <a:p>
            <a:pPr algn="ctr">
              <a:buNone/>
            </a:pPr>
            <a:r>
              <a:rPr lang="zh-TW" altLang="en-US" sz="5400" dirty="0"/>
              <a:t>雖然眾人都同</a:t>
            </a:r>
          </a:p>
          <a:p>
            <a:pPr algn="ctr">
              <a:buNone/>
            </a:pPr>
            <a:r>
              <a:rPr lang="zh-TW" altLang="en-US" sz="5400" dirty="0"/>
              <a:t>無論遇何難 我必在主旁</a:t>
            </a:r>
          </a:p>
          <a:p>
            <a:pPr algn="ctr">
              <a:buNone/>
            </a:pPr>
            <a:r>
              <a:rPr lang="zh-TW" altLang="en-US" sz="5400" dirty="0"/>
              <a:t>願彼時見我忠心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要忠心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證道責任雖重兮</a:t>
            </a:r>
          </a:p>
          <a:p>
            <a:pPr algn="ctr">
              <a:buNone/>
            </a:pPr>
            <a:r>
              <a:rPr lang="zh-TW" altLang="en-US" sz="5400" dirty="0"/>
              <a:t>我願自任 友雖少我願往尋</a:t>
            </a:r>
          </a:p>
          <a:p>
            <a:pPr algn="ctr">
              <a:buNone/>
            </a:pPr>
            <a:r>
              <a:rPr lang="zh-TW" altLang="en-US" sz="5400" dirty="0"/>
              <a:t>主曾發一聖潔口號遣我去</a:t>
            </a:r>
          </a:p>
          <a:p>
            <a:pPr algn="ctr">
              <a:buNone/>
            </a:pPr>
            <a:r>
              <a:rPr lang="zh-TW" altLang="en-US" sz="5400" dirty="0"/>
              <a:t>事無大小總要忠心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要忠心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要忠心 忠心</a:t>
            </a:r>
          </a:p>
          <a:p>
            <a:pPr algn="ctr">
              <a:buNone/>
            </a:pPr>
            <a:r>
              <a:rPr lang="zh-TW" altLang="en-US" sz="5400" dirty="0"/>
              <a:t>聽這口號者舉動</a:t>
            </a:r>
          </a:p>
          <a:p>
            <a:pPr algn="ctr">
              <a:buNone/>
            </a:pPr>
            <a:r>
              <a:rPr lang="zh-TW" altLang="en-US" sz="5400" dirty="0"/>
              <a:t>忠心 要忠心</a:t>
            </a:r>
          </a:p>
          <a:p>
            <a:pPr algn="ctr">
              <a:buNone/>
            </a:pPr>
            <a:r>
              <a:rPr lang="zh-TW" altLang="en-US" sz="5400" dirty="0"/>
              <a:t>忠心事我榮耀主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要忠心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要忠心 忠心</a:t>
            </a:r>
          </a:p>
          <a:p>
            <a:pPr algn="ctr">
              <a:buNone/>
            </a:pPr>
            <a:r>
              <a:rPr lang="zh-TW" altLang="en-US" sz="5400" dirty="0"/>
              <a:t>雖然眾人都同</a:t>
            </a:r>
          </a:p>
          <a:p>
            <a:pPr algn="ctr">
              <a:buNone/>
            </a:pPr>
            <a:r>
              <a:rPr lang="zh-TW" altLang="en-US" sz="5400" dirty="0"/>
              <a:t>無論遇何難 我必在主旁</a:t>
            </a:r>
          </a:p>
          <a:p>
            <a:pPr algn="ctr">
              <a:buNone/>
            </a:pPr>
            <a:r>
              <a:rPr lang="zh-TW" altLang="en-US" sz="5400" dirty="0"/>
              <a:t>願彼時見我忠心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要忠心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同學乎素居次樓我等暫別</a:t>
            </a:r>
          </a:p>
          <a:p>
            <a:pPr algn="ctr">
              <a:buNone/>
            </a:pPr>
            <a:r>
              <a:rPr lang="zh-TW" altLang="en-US" sz="5400" dirty="0"/>
              <a:t>如五旬節受福之地</a:t>
            </a:r>
          </a:p>
          <a:p>
            <a:pPr algn="ctr">
              <a:buNone/>
            </a:pPr>
            <a:r>
              <a:rPr lang="zh-TW" altLang="en-US" sz="5400" dirty="0"/>
              <a:t>尤快意者曾為神而獻自己</a:t>
            </a:r>
          </a:p>
          <a:p>
            <a:pPr algn="ctr">
              <a:buNone/>
            </a:pPr>
            <a:r>
              <a:rPr lang="zh-TW" altLang="en-US" sz="5400" dirty="0"/>
              <a:t>經得聖靈滿我心裡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要忠心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我儕猶如一本聖經給人看</a:t>
            </a:r>
          </a:p>
          <a:p>
            <a:pPr algn="ctr">
              <a:buNone/>
            </a:pPr>
            <a:r>
              <a:rPr lang="zh-TW" altLang="en-US" sz="5400" dirty="0"/>
              <a:t>步武主肩其道統</a:t>
            </a:r>
          </a:p>
          <a:p>
            <a:pPr algn="ctr">
              <a:buNone/>
            </a:pPr>
            <a:r>
              <a:rPr lang="zh-TW" altLang="en-US" sz="5400" dirty="0"/>
              <a:t>無論何地何時皆表彰耶穌</a:t>
            </a:r>
          </a:p>
          <a:p>
            <a:pPr algn="ctr">
              <a:buNone/>
            </a:pPr>
            <a:r>
              <a:rPr lang="zh-TW" altLang="en-US" sz="5400" dirty="0"/>
              <a:t>自願我一生要忠心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要忠心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要忠心 忠心</a:t>
            </a:r>
          </a:p>
          <a:p>
            <a:pPr algn="ctr">
              <a:buNone/>
            </a:pPr>
            <a:r>
              <a:rPr lang="zh-TW" altLang="en-US" sz="5400" dirty="0"/>
              <a:t>聽這口號者舉動</a:t>
            </a:r>
          </a:p>
          <a:p>
            <a:pPr algn="ctr">
              <a:buNone/>
            </a:pPr>
            <a:r>
              <a:rPr lang="zh-TW" altLang="en-US" sz="5400" dirty="0"/>
              <a:t>忠心 要忠心</a:t>
            </a:r>
          </a:p>
          <a:p>
            <a:pPr algn="ctr">
              <a:buNone/>
            </a:pPr>
            <a:r>
              <a:rPr lang="zh-TW" altLang="en-US" sz="5400" dirty="0"/>
              <a:t>忠心事我榮耀主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要忠心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要忠心 忠心</a:t>
            </a:r>
          </a:p>
          <a:p>
            <a:pPr algn="ctr">
              <a:buNone/>
            </a:pPr>
            <a:r>
              <a:rPr lang="zh-TW" altLang="en-US" sz="5400" dirty="0"/>
              <a:t>雖然眾人都同</a:t>
            </a:r>
          </a:p>
          <a:p>
            <a:pPr algn="ctr">
              <a:buNone/>
            </a:pPr>
            <a:r>
              <a:rPr lang="zh-TW" altLang="en-US" sz="5400" dirty="0"/>
              <a:t>無論遇何難 我必在主旁</a:t>
            </a:r>
          </a:p>
          <a:p>
            <a:pPr algn="ctr">
              <a:buNone/>
            </a:pPr>
            <a:r>
              <a:rPr lang="zh-TW" altLang="en-US" sz="5400" dirty="0"/>
              <a:t>願彼時見我忠心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要忠心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我輩別離因有奉遣之差事</a:t>
            </a:r>
          </a:p>
          <a:p>
            <a:pPr algn="ctr">
              <a:buNone/>
            </a:pPr>
            <a:r>
              <a:rPr lang="zh-TW" altLang="en-US" sz="5400" dirty="0"/>
              <a:t>為上帝所差遣使者</a:t>
            </a:r>
          </a:p>
          <a:p>
            <a:pPr algn="ctr">
              <a:buNone/>
            </a:pPr>
            <a:r>
              <a:rPr lang="zh-TW" altLang="en-US" sz="5400" dirty="0"/>
              <a:t>奉遣宣傳天上寶貴之福音</a:t>
            </a:r>
          </a:p>
          <a:p>
            <a:pPr algn="ctr">
              <a:buNone/>
            </a:pPr>
            <a:r>
              <a:rPr lang="zh-TW" altLang="en-US" sz="5400" dirty="0"/>
              <a:t>使萬人之罪惡得赦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8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311</Words>
  <Application>Microsoft Office PowerPoint</Application>
  <PresentationFormat>如螢幕大小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佈景主題8</vt:lpstr>
      <vt:lpstr>要忠心</vt:lpstr>
      <vt:lpstr>要忠心</vt:lpstr>
      <vt:lpstr>要忠心</vt:lpstr>
      <vt:lpstr>要忠心</vt:lpstr>
      <vt:lpstr>要忠心</vt:lpstr>
      <vt:lpstr>要忠心</vt:lpstr>
      <vt:lpstr>要忠心</vt:lpstr>
      <vt:lpstr>要忠心</vt:lpstr>
      <vt:lpstr>要忠心</vt:lpstr>
      <vt:lpstr>要忠心</vt:lpstr>
      <vt:lpstr>要忠心</vt:lpstr>
      <vt:lpstr>要忠心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要忠心</dc:title>
  <dc:creator>大唐</dc:creator>
  <cp:lastModifiedBy>大唐</cp:lastModifiedBy>
  <cp:revision>3</cp:revision>
  <dcterms:created xsi:type="dcterms:W3CDTF">2016-02-05T08:33:25Z</dcterms:created>
  <dcterms:modified xsi:type="dcterms:W3CDTF">2016-02-05T08:35:13Z</dcterms:modified>
</cp:coreProperties>
</file>