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F491-AA85-47ED-954A-857250C5F0D6}" type="datetimeFigureOut">
              <a:rPr lang="zh-TW" altLang="en-US" smtClean="0"/>
              <a:pPr/>
              <a:t>2018/9/20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BC9C-8EDC-4E81-B957-372B58D2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F491-AA85-47ED-954A-857250C5F0D6}" type="datetimeFigureOut">
              <a:rPr lang="zh-TW" altLang="en-US" smtClean="0"/>
              <a:pPr/>
              <a:t>2018/9/20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BC9C-8EDC-4E81-B957-372B58D2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F491-AA85-47ED-954A-857250C5F0D6}" type="datetimeFigureOut">
              <a:rPr lang="zh-TW" altLang="en-US" smtClean="0"/>
              <a:pPr/>
              <a:t>2018/9/20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BC9C-8EDC-4E81-B957-372B58D2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F491-AA85-47ED-954A-857250C5F0D6}" type="datetimeFigureOut">
              <a:rPr lang="zh-TW" altLang="en-US" smtClean="0"/>
              <a:pPr/>
              <a:t>2018/9/20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BC9C-8EDC-4E81-B957-372B58D2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F491-AA85-47ED-954A-857250C5F0D6}" type="datetimeFigureOut">
              <a:rPr lang="zh-TW" altLang="en-US" smtClean="0"/>
              <a:pPr/>
              <a:t>2018/9/20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BC9C-8EDC-4E81-B957-372B58D2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F491-AA85-47ED-954A-857250C5F0D6}" type="datetimeFigureOut">
              <a:rPr lang="zh-TW" altLang="en-US" smtClean="0"/>
              <a:pPr/>
              <a:t>2018/9/20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BC9C-8EDC-4E81-B957-372B58D2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F491-AA85-47ED-954A-857250C5F0D6}" type="datetimeFigureOut">
              <a:rPr lang="zh-TW" altLang="en-US" smtClean="0"/>
              <a:pPr/>
              <a:t>2018/9/20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BC9C-8EDC-4E81-B957-372B58D2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F491-AA85-47ED-954A-857250C5F0D6}" type="datetimeFigureOut">
              <a:rPr lang="zh-TW" altLang="en-US" smtClean="0"/>
              <a:pPr/>
              <a:t>2018/9/20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BC9C-8EDC-4E81-B957-372B58D2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F491-AA85-47ED-954A-857250C5F0D6}" type="datetimeFigureOut">
              <a:rPr lang="zh-TW" altLang="en-US" smtClean="0"/>
              <a:pPr/>
              <a:t>2018/9/20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BC9C-8EDC-4E81-B957-372B58D2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F491-AA85-47ED-954A-857250C5F0D6}" type="datetimeFigureOut">
              <a:rPr lang="zh-TW" altLang="en-US" smtClean="0"/>
              <a:pPr/>
              <a:t>2018/9/20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BC9C-8EDC-4E81-B957-372B58D2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F491-AA85-47ED-954A-857250C5F0D6}" type="datetimeFigureOut">
              <a:rPr lang="zh-TW" altLang="en-US" smtClean="0"/>
              <a:pPr/>
              <a:t>2018/9/20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BC9C-8EDC-4E81-B957-372B58D2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1F491-AA85-47ED-954A-857250C5F0D6}" type="datetimeFigureOut">
              <a:rPr lang="zh-TW" altLang="en-US" smtClean="0"/>
              <a:pPr/>
              <a:t>2018/9/20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4BC9C-8EDC-4E81-B957-372B58D2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我前為迷路羊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我前為迷路羊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羊圈我也不愛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善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聲音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我也不聽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長久不肯悔改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我前為迷路羊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我為不肖之人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主家我也不愛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慈愛天父我也不認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長久和他分開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我前為迷路羊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善牧尋找亡羊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慈父尋找浪子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走遍曠野危險的路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到處追尋不止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我前為迷路羊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遠遠他看見我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受傷跌倒在地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慈心激發快快奔上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伸手將我抱起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我前為迷路羊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主說憐愛語言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使我靠主安眼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拿油和酒敷擦我傷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諸病痛都醫痊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我前為迷路羊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將我污穢洗掉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變成俊美清潔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引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安穩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歸回本家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再無凶險畏怯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我前為迷路羊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我今不為亡羊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只欲安居聖群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從此聽從牧人聲音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可免危險沉淪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我前為迷路羊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我今不為逆子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只欲在家享福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不敢背逆天父旨意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純良願受管束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197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</vt:lpstr>
      <vt:lpstr>我前為迷路羊</vt:lpstr>
      <vt:lpstr>我前為迷路羊</vt:lpstr>
      <vt:lpstr>我前為迷路羊</vt:lpstr>
      <vt:lpstr>我前為迷路羊</vt:lpstr>
      <vt:lpstr>我前為迷路羊</vt:lpstr>
      <vt:lpstr>我前為迷路羊</vt:lpstr>
      <vt:lpstr>我前為迷路羊</vt:lpstr>
      <vt:lpstr>我前為迷路羊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我前為迷路羊</dc:title>
  <dc:creator>大唐</dc:creator>
  <cp:lastModifiedBy>大唐</cp:lastModifiedBy>
  <cp:revision>3</cp:revision>
  <dcterms:created xsi:type="dcterms:W3CDTF">2016-10-09T00:25:59Z</dcterms:created>
  <dcterms:modified xsi:type="dcterms:W3CDTF">2018-09-20T13:17:42Z</dcterms:modified>
</cp:coreProperties>
</file>