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62" r:id="rId4"/>
    <p:sldId id="263" r:id="rId5"/>
    <p:sldId id="257" r:id="rId6"/>
    <p:sldId id="264" r:id="rId7"/>
    <p:sldId id="265" r:id="rId8"/>
    <p:sldId id="258" r:id="rId9"/>
    <p:sldId id="266" r:id="rId10"/>
    <p:sldId id="267" r:id="rId11"/>
    <p:sldId id="259" r:id="rId12"/>
    <p:sldId id="260" r:id="rId13"/>
    <p:sldId id="261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7EE9-2423-4D91-BC1C-64E5A6718D00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B136-5C6B-45C9-97F4-B787EE1348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因真神愛</a:t>
            </a:r>
            <a:r>
              <a:rPr lang="zh-CN" altLang="en-US" dirty="0" smtClean="0"/>
              <a:t>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/>
              <a:t>美哉奇巧的故事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像天音樂溢響</a:t>
            </a:r>
          </a:p>
          <a:p>
            <a:pPr algn="ctr">
              <a:buNone/>
            </a:pPr>
            <a:r>
              <a:rPr lang="zh-TW" altLang="en-US" sz="5400" dirty="0"/>
              <a:t>樂曲悠揚盡人皆可聽</a:t>
            </a:r>
          </a:p>
          <a:p>
            <a:pPr algn="ctr">
              <a:buNone/>
            </a:pPr>
            <a:r>
              <a:rPr lang="zh-CN" altLang="en-US" sz="5400" dirty="0"/>
              <a:t>福音鐘聲</a:t>
            </a:r>
            <a:r>
              <a:rPr lang="zh-CN" altLang="en-US" sz="5400" dirty="0" smtClean="0"/>
              <a:t>洪亮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因真神愛</a:t>
            </a:r>
            <a:r>
              <a:rPr lang="zh-CN" altLang="en-US" dirty="0" smtClean="0"/>
              <a:t>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弟兄請到主前來</a:t>
            </a:r>
          </a:p>
          <a:p>
            <a:pPr algn="ctr">
              <a:buNone/>
            </a:pPr>
            <a:r>
              <a:rPr lang="zh-TW" altLang="en-US" sz="5400" dirty="0"/>
              <a:t>聖經為你齊備</a:t>
            </a:r>
          </a:p>
          <a:p>
            <a:pPr algn="ctr">
              <a:buNone/>
            </a:pPr>
            <a:r>
              <a:rPr lang="zh-TW" altLang="en-US" sz="5400" dirty="0"/>
              <a:t>接受主恩信救主應許</a:t>
            </a:r>
          </a:p>
          <a:p>
            <a:pPr algn="ctr">
              <a:buNone/>
            </a:pPr>
            <a:r>
              <a:rPr lang="zh-TW" altLang="en-US" sz="5400" dirty="0"/>
              <a:t>歌唱讚美不已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因真神愛</a:t>
            </a:r>
            <a:r>
              <a:rPr lang="zh-CN" altLang="en-US" dirty="0" smtClean="0"/>
              <a:t>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/>
              <a:t>因真神愛世人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甚至將他的獨生子</a:t>
            </a:r>
          </a:p>
          <a:p>
            <a:pPr algn="ctr">
              <a:buNone/>
            </a:pPr>
            <a:r>
              <a:rPr lang="zh-TW" altLang="en-US" sz="5400" dirty="0"/>
              <a:t>賜給他們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因真神愛</a:t>
            </a:r>
            <a:r>
              <a:rPr lang="zh-CN" altLang="en-US" dirty="0" smtClean="0"/>
              <a:t>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叫一切信他的不至滅亡</a:t>
            </a:r>
          </a:p>
          <a:p>
            <a:pPr algn="ctr">
              <a:buNone/>
            </a:pPr>
            <a:r>
              <a:rPr lang="zh-TW" altLang="en-US" sz="5400" dirty="0"/>
              <a:t>一切信他的不至滅亡</a:t>
            </a:r>
          </a:p>
          <a:p>
            <a:pPr algn="ctr">
              <a:buNone/>
            </a:pPr>
            <a:r>
              <a:rPr lang="zh-TW" altLang="en-US" sz="5400" dirty="0"/>
              <a:t>反得永生</a:t>
            </a:r>
          </a:p>
          <a:p>
            <a:pPr algn="ctr">
              <a:buNone/>
            </a:pPr>
            <a:r>
              <a:rPr lang="zh-TW" altLang="en-US" sz="5400" dirty="0"/>
              <a:t>反得永生 不滅亡 反得永生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因真神愛</a:t>
            </a:r>
            <a:r>
              <a:rPr lang="zh-CN" altLang="en-US" dirty="0" smtClean="0"/>
              <a:t>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/>
              <a:t>因真神愛世人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甚至將他的獨生子</a:t>
            </a:r>
          </a:p>
          <a:p>
            <a:pPr algn="ctr">
              <a:buNone/>
            </a:pPr>
            <a:r>
              <a:rPr lang="zh-TW" altLang="en-US" sz="5400" dirty="0"/>
              <a:t>賜給他們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因真神愛</a:t>
            </a:r>
            <a:r>
              <a:rPr lang="zh-CN" altLang="en-US" dirty="0" smtClean="0"/>
              <a:t>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叫一切信他的不至滅亡</a:t>
            </a:r>
          </a:p>
          <a:p>
            <a:pPr algn="ctr">
              <a:buNone/>
            </a:pPr>
            <a:r>
              <a:rPr lang="zh-TW" altLang="en-US" sz="5400" dirty="0"/>
              <a:t>一切信他的不至滅亡</a:t>
            </a:r>
          </a:p>
          <a:p>
            <a:pPr algn="ctr">
              <a:buNone/>
            </a:pPr>
            <a:r>
              <a:rPr lang="zh-TW" altLang="en-US" sz="5400" dirty="0"/>
              <a:t>反得永生</a:t>
            </a:r>
          </a:p>
          <a:p>
            <a:pPr algn="ctr">
              <a:buNone/>
            </a:pPr>
            <a:r>
              <a:rPr lang="zh-TW" altLang="en-US" sz="5400" dirty="0"/>
              <a:t>反得永生 不滅亡 反得永生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因真神愛</a:t>
            </a:r>
            <a:r>
              <a:rPr lang="zh-CN" altLang="en-US" dirty="0" smtClean="0"/>
              <a:t>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每遇憂傷心碎時</a:t>
            </a:r>
          </a:p>
          <a:p>
            <a:pPr algn="ctr">
              <a:buNone/>
            </a:pPr>
            <a:r>
              <a:rPr lang="zh-TW" altLang="en-US" sz="5400" dirty="0"/>
              <a:t>皆因罪孽羞恥</a:t>
            </a:r>
          </a:p>
          <a:p>
            <a:pPr algn="ctr">
              <a:buNone/>
            </a:pPr>
            <a:r>
              <a:rPr lang="zh-TW" altLang="en-US" sz="5400" dirty="0"/>
              <a:t>有一快樂世不能敗壞</a:t>
            </a:r>
          </a:p>
          <a:p>
            <a:pPr algn="ctr">
              <a:buNone/>
            </a:pPr>
            <a:r>
              <a:rPr lang="zh-TW" altLang="en-US" sz="5400" dirty="0"/>
              <a:t>因信靠主名字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因真神愛</a:t>
            </a:r>
            <a:r>
              <a:rPr lang="zh-CN" altLang="en-US" dirty="0" smtClean="0"/>
              <a:t>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/>
              <a:t>因真神愛世人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甚至將他的獨生子</a:t>
            </a:r>
          </a:p>
          <a:p>
            <a:pPr algn="ctr">
              <a:buNone/>
            </a:pPr>
            <a:r>
              <a:rPr lang="zh-TW" altLang="en-US" sz="5400" dirty="0"/>
              <a:t>賜給他們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因真神愛</a:t>
            </a:r>
            <a:r>
              <a:rPr lang="zh-CN" altLang="en-US" dirty="0" smtClean="0"/>
              <a:t>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叫一切信他的不至滅亡</a:t>
            </a:r>
          </a:p>
          <a:p>
            <a:pPr algn="ctr">
              <a:buNone/>
            </a:pPr>
            <a:r>
              <a:rPr lang="zh-TW" altLang="en-US" sz="5400" dirty="0"/>
              <a:t>一切信他的不至滅亡</a:t>
            </a:r>
          </a:p>
          <a:p>
            <a:pPr algn="ctr">
              <a:buNone/>
            </a:pPr>
            <a:r>
              <a:rPr lang="zh-TW" altLang="en-US" sz="5400" dirty="0"/>
              <a:t>反得永生</a:t>
            </a:r>
          </a:p>
          <a:p>
            <a:pPr algn="ctr">
              <a:buNone/>
            </a:pPr>
            <a:r>
              <a:rPr lang="zh-TW" altLang="en-US" sz="5400" dirty="0"/>
              <a:t>反得永生 不滅亡 反得永生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因真神愛</a:t>
            </a:r>
            <a:r>
              <a:rPr lang="zh-CN" altLang="en-US" dirty="0" smtClean="0"/>
              <a:t>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此愛無法能測量</a:t>
            </a:r>
          </a:p>
          <a:p>
            <a:pPr algn="ctr">
              <a:buNone/>
            </a:pPr>
            <a:r>
              <a:rPr lang="zh-TW" altLang="en-US" sz="5400" dirty="0"/>
              <a:t>遠超天地海洋</a:t>
            </a:r>
          </a:p>
          <a:p>
            <a:pPr algn="ctr">
              <a:buNone/>
            </a:pPr>
            <a:r>
              <a:rPr lang="zh-TW" altLang="en-US" sz="5400" dirty="0"/>
              <a:t>只能表現愛的極豐盛</a:t>
            </a:r>
          </a:p>
          <a:p>
            <a:pPr algn="ctr">
              <a:buNone/>
            </a:pPr>
            <a:r>
              <a:rPr lang="zh-TW" altLang="en-US" sz="5400" dirty="0"/>
              <a:t>藉主來世身</a:t>
            </a:r>
            <a:r>
              <a:rPr lang="zh-CN" altLang="en-US" sz="5400" dirty="0"/>
              <a:t>戕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因真神愛</a:t>
            </a:r>
            <a:r>
              <a:rPr lang="zh-CN" altLang="en-US" dirty="0" smtClean="0"/>
              <a:t>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/>
              <a:t>因真神愛世人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甚至將他的獨生子</a:t>
            </a:r>
          </a:p>
          <a:p>
            <a:pPr algn="ctr">
              <a:buNone/>
            </a:pPr>
            <a:r>
              <a:rPr lang="zh-TW" altLang="en-US" sz="5400" dirty="0"/>
              <a:t>賜給他們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因真神愛</a:t>
            </a:r>
            <a:r>
              <a:rPr lang="zh-CN" altLang="en-US" dirty="0" smtClean="0"/>
              <a:t>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叫一切信他的不至滅亡</a:t>
            </a:r>
          </a:p>
          <a:p>
            <a:pPr algn="ctr">
              <a:buNone/>
            </a:pPr>
            <a:r>
              <a:rPr lang="zh-TW" altLang="en-US" sz="5400" dirty="0"/>
              <a:t>一切信他的不至滅亡</a:t>
            </a:r>
          </a:p>
          <a:p>
            <a:pPr algn="ctr">
              <a:buNone/>
            </a:pPr>
            <a:r>
              <a:rPr lang="zh-TW" altLang="en-US" sz="5400" dirty="0"/>
              <a:t>反得永生</a:t>
            </a:r>
          </a:p>
          <a:p>
            <a:pPr algn="ctr">
              <a:buNone/>
            </a:pPr>
            <a:r>
              <a:rPr lang="zh-TW" altLang="en-US" sz="5400" dirty="0"/>
              <a:t>反得永生 不滅亡 反得永生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279</Words>
  <Application>Microsoft Office PowerPoint</Application>
  <PresentationFormat>如螢幕大小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行雲流水</vt:lpstr>
      <vt:lpstr>1_行雲流水</vt:lpstr>
      <vt:lpstr>因真神愛世人</vt:lpstr>
      <vt:lpstr>因真神愛世人</vt:lpstr>
      <vt:lpstr>因真神愛世人</vt:lpstr>
      <vt:lpstr>因真神愛世人</vt:lpstr>
      <vt:lpstr>因真神愛世人</vt:lpstr>
      <vt:lpstr>因真神愛世人</vt:lpstr>
      <vt:lpstr>因真神愛世人</vt:lpstr>
      <vt:lpstr>因真神愛世人</vt:lpstr>
      <vt:lpstr>因真神愛世人</vt:lpstr>
      <vt:lpstr>因真神愛世人</vt:lpstr>
      <vt:lpstr>因真神愛世人</vt:lpstr>
      <vt:lpstr>因真神愛世人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因真神愛世人</dc:title>
  <dc:creator>大唐</dc:creator>
  <cp:lastModifiedBy>大唐</cp:lastModifiedBy>
  <cp:revision>1</cp:revision>
  <dcterms:created xsi:type="dcterms:W3CDTF">2016-11-05T09:49:42Z</dcterms:created>
  <dcterms:modified xsi:type="dcterms:W3CDTF">2016-11-05T09:51:10Z</dcterms:modified>
</cp:coreProperties>
</file>