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丟棄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我救主為我還清罪債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600201"/>
            <a:ext cx="116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660033"/>
                </a:solidFill>
              </a:rPr>
              <a:t>1.</a:t>
            </a:r>
            <a:endParaRPr lang="vi-VN" sz="6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00201"/>
            <a:ext cx="116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660033"/>
                </a:solidFill>
              </a:rPr>
              <a:t>2</a:t>
            </a:r>
            <a:r>
              <a:rPr lang="en-US" sz="6000" b="1" dirty="0" smtClean="0">
                <a:solidFill>
                  <a:srgbClr val="660033"/>
                </a:solidFill>
              </a:rPr>
              <a:t>.</a:t>
            </a:r>
            <a:endParaRPr lang="vi-VN" sz="6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00201"/>
            <a:ext cx="116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660033"/>
                </a:solidFill>
              </a:rPr>
              <a:t>3</a:t>
            </a:r>
            <a:r>
              <a:rPr lang="en-US" sz="6000" b="1" dirty="0" smtClean="0">
                <a:solidFill>
                  <a:srgbClr val="660033"/>
                </a:solidFill>
              </a:rPr>
              <a:t>.</a:t>
            </a:r>
            <a:endParaRPr lang="vi-VN" sz="6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00201"/>
            <a:ext cx="116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660033"/>
                </a:solidFill>
              </a:rPr>
              <a:t>4</a:t>
            </a:r>
            <a:r>
              <a:rPr lang="en-US" sz="6000" b="1" dirty="0" smtClean="0">
                <a:solidFill>
                  <a:srgbClr val="660033"/>
                </a:solidFill>
              </a:rPr>
              <a:t>.</a:t>
            </a:r>
            <a:endParaRPr lang="vi-VN" sz="6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200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親愛耶穌</vt:lpstr>
      <vt:lpstr>親愛耶穌</vt:lpstr>
      <vt:lpstr>親愛耶穌</vt:lpstr>
      <vt:lpstr>親愛耶穌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Windows User</cp:lastModifiedBy>
  <cp:revision>6</cp:revision>
  <dcterms:created xsi:type="dcterms:W3CDTF">2016-06-04T02:22:09Z</dcterms:created>
  <dcterms:modified xsi:type="dcterms:W3CDTF">2020-05-16T06:11:02Z</dcterms:modified>
</cp:coreProperties>
</file>