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9F379C02-094D-4CEB-A37C-2F189C588E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29C84AB6-6075-489D-B1EC-C50601E4F4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我愛耶穌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我愛耶穌因主先愛我</a:t>
            </a:r>
          </a:p>
          <a:p>
            <a:pPr algn="ctr">
              <a:buNone/>
            </a:pPr>
            <a:r>
              <a:rPr lang="zh-TW" altLang="en-US" sz="5400" dirty="0"/>
              <a:t>十架寶血洗淨我罪過</a:t>
            </a:r>
          </a:p>
          <a:p>
            <a:pPr algn="ctr">
              <a:buNone/>
            </a:pPr>
            <a:r>
              <a:rPr lang="zh-TW" altLang="en-US" sz="5400" dirty="0" smtClean="0"/>
              <a:t>我迷路</a:t>
            </a:r>
            <a:r>
              <a:rPr lang="zh-TW" altLang="en-US" sz="5400" dirty="0"/>
              <a:t>時主來尋找我</a:t>
            </a:r>
          </a:p>
          <a:p>
            <a:pPr algn="ctr">
              <a:buNone/>
            </a:pPr>
            <a:r>
              <a:rPr lang="zh-TW" altLang="en-US" sz="5400" dirty="0"/>
              <a:t>恩愛路上時刻主領我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我愛耶穌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我愛耶穌主愛我</a:t>
            </a:r>
          </a:p>
          <a:p>
            <a:pPr algn="ctr">
              <a:buNone/>
            </a:pPr>
            <a:r>
              <a:rPr lang="zh-TW" altLang="en-US" sz="5400" dirty="0"/>
              <a:t>因主赦免我罪過</a:t>
            </a:r>
          </a:p>
          <a:p>
            <a:pPr algn="ctr">
              <a:buNone/>
            </a:pPr>
            <a:r>
              <a:rPr lang="zh-TW" altLang="en-US" sz="5400" dirty="0"/>
              <a:t>恩典豐富勝世上江河</a:t>
            </a:r>
          </a:p>
          <a:p>
            <a:pPr algn="ctr">
              <a:buNone/>
            </a:pPr>
            <a:r>
              <a:rPr lang="zh-TW" altLang="en-US" sz="5400" dirty="0"/>
              <a:t>加我力量勝一切惡魔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我愛耶穌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我愛耶穌因主常同在</a:t>
            </a:r>
          </a:p>
          <a:p>
            <a:pPr algn="ctr">
              <a:buNone/>
            </a:pPr>
            <a:r>
              <a:rPr lang="zh-TW" altLang="en-US" sz="5400" dirty="0"/>
              <a:t>時刻提醒使我免災害</a:t>
            </a:r>
          </a:p>
          <a:p>
            <a:pPr algn="ctr">
              <a:buNone/>
            </a:pPr>
            <a:r>
              <a:rPr lang="zh-TW" altLang="en-US" sz="5400" dirty="0" smtClean="0"/>
              <a:t>作</a:t>
            </a:r>
            <a:r>
              <a:rPr lang="zh-TW" altLang="en-US" sz="5400" dirty="0"/>
              <a:t>我軍師計劃我前程</a:t>
            </a:r>
          </a:p>
          <a:p>
            <a:pPr algn="ctr">
              <a:buNone/>
            </a:pPr>
            <a:r>
              <a:rPr lang="zh-TW" altLang="en-US" sz="5400" dirty="0"/>
              <a:t>凡我祈求主總必答應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我愛耶穌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我愛耶穌主愛我</a:t>
            </a:r>
          </a:p>
          <a:p>
            <a:pPr algn="ctr">
              <a:buNone/>
            </a:pPr>
            <a:r>
              <a:rPr lang="zh-TW" altLang="en-US" sz="5400" dirty="0"/>
              <a:t>因主赦免我罪過</a:t>
            </a:r>
          </a:p>
          <a:p>
            <a:pPr algn="ctr">
              <a:buNone/>
            </a:pPr>
            <a:r>
              <a:rPr lang="zh-TW" altLang="en-US" sz="5400" dirty="0"/>
              <a:t>恩典豐富勝世上江河</a:t>
            </a:r>
          </a:p>
          <a:p>
            <a:pPr algn="ctr">
              <a:buNone/>
            </a:pPr>
            <a:r>
              <a:rPr lang="zh-TW" altLang="en-US" sz="5400" dirty="0"/>
              <a:t>加我力量勝一切惡魔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我愛耶穌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青天白日時我愛耶穌</a:t>
            </a:r>
          </a:p>
          <a:p>
            <a:pPr algn="ctr">
              <a:buNone/>
            </a:pPr>
            <a:r>
              <a:rPr lang="zh-TW" altLang="en-US" sz="5400" dirty="0"/>
              <a:t>烏雲密佈時更愛耶穌</a:t>
            </a:r>
          </a:p>
          <a:p>
            <a:pPr algn="ctr">
              <a:buNone/>
            </a:pPr>
            <a:r>
              <a:rPr lang="zh-TW" altLang="en-US" sz="5400" dirty="0" smtClean="0"/>
              <a:t>患難</a:t>
            </a:r>
            <a:r>
              <a:rPr lang="zh-TW" altLang="en-US" sz="5400" dirty="0"/>
              <a:t>危險時覺主親近</a:t>
            </a:r>
          </a:p>
          <a:p>
            <a:pPr algn="ctr">
              <a:buNone/>
            </a:pPr>
            <a:r>
              <a:rPr lang="zh-TW" altLang="en-US" sz="5400" dirty="0"/>
              <a:t>黑雲沉沉時主顯光明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我愛耶穌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我愛耶穌主愛我</a:t>
            </a:r>
          </a:p>
          <a:p>
            <a:pPr algn="ctr">
              <a:buNone/>
            </a:pPr>
            <a:r>
              <a:rPr lang="zh-TW" altLang="en-US" sz="5400" dirty="0"/>
              <a:t>因主赦免我罪過</a:t>
            </a:r>
          </a:p>
          <a:p>
            <a:pPr algn="ctr">
              <a:buNone/>
            </a:pPr>
            <a:r>
              <a:rPr lang="zh-TW" altLang="en-US" sz="5400" dirty="0"/>
              <a:t>恩典豐富勝世上江河</a:t>
            </a:r>
          </a:p>
          <a:p>
            <a:pPr algn="ctr">
              <a:buNone/>
            </a:pPr>
            <a:r>
              <a:rPr lang="zh-TW" altLang="en-US" sz="5400" dirty="0"/>
              <a:t>加我力量勝一切惡魔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162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佈景主題3</vt:lpstr>
      <vt:lpstr>我愛耶穌</vt:lpstr>
      <vt:lpstr>我愛耶穌</vt:lpstr>
      <vt:lpstr>我愛耶穌</vt:lpstr>
      <vt:lpstr>我愛耶穌</vt:lpstr>
      <vt:lpstr>我愛耶穌</vt:lpstr>
      <vt:lpstr>我愛耶穌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我愛耶穌</dc:title>
  <dc:creator>大唐</dc:creator>
  <cp:lastModifiedBy>大唐</cp:lastModifiedBy>
  <cp:revision>1</cp:revision>
  <dcterms:created xsi:type="dcterms:W3CDTF">2016-05-01T00:22:41Z</dcterms:created>
  <dcterms:modified xsi:type="dcterms:W3CDTF">2016-05-01T00:24:02Z</dcterms:modified>
</cp:coreProperties>
</file>