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4DF4-ADAB-4BDB-96D6-3E3080485C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8E20-7491-44F9-9E61-B01C5D1DE5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最浩大題目是在古與今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最浩大題目始終說不盡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最浩大題目都該唱不停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乃是我們上帝必能拯救你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" y="112395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1.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377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主耶穌實在能拯救你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穌現在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能拯救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一切的罪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惡主盡能解脫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在我們上帝必能拯救你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3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最浩大題目是在天與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地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最浩大題目世界無可比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最浩大題目我再告訴你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乃是我們上帝必能拯救你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" y="112395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</a:t>
            </a:r>
            <a:r>
              <a:rPr lang="en-US" altLang="zh-CN" sz="5400" b="1" dirty="0" smtClean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8589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主耶穌實在能拯救你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穌現在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能拯救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一切的罪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惡主盡能解脫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在我們上帝必能拯救你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0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最浩大題目應傳諸萬民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快傳此福音與各罪人聽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望主赦罪醫治你的病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因為我們上帝必能拯救你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" y="112395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3</a:t>
            </a:r>
            <a:r>
              <a:rPr lang="en-US" altLang="zh-CN" sz="5400" b="1" dirty="0" smtClean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545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最浩大題目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主耶穌實在能拯救你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穌現在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能拯救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一切的罪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惡主盡能解脫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在我們上帝必能拯救你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232546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276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最浩大題目</vt:lpstr>
      <vt:lpstr>最浩大題目</vt:lpstr>
      <vt:lpstr>最浩大題目</vt:lpstr>
      <vt:lpstr>最浩大題目</vt:lpstr>
      <vt:lpstr>最浩大題目</vt:lpstr>
      <vt:lpstr>最浩大題目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最浩大題目</dc:title>
  <dc:creator>Windows User</dc:creator>
  <cp:lastModifiedBy>Windows User</cp:lastModifiedBy>
  <cp:revision>4</cp:revision>
  <dcterms:created xsi:type="dcterms:W3CDTF">2019-08-10T08:08:26Z</dcterms:created>
  <dcterms:modified xsi:type="dcterms:W3CDTF">2019-08-10T08:20:40Z</dcterms:modified>
</cp:coreProperties>
</file>