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CE98-4E98-4F4F-B96E-D7A4967507BA}" type="datetimeFigureOut">
              <a:rPr lang="zh-TW" altLang="en-US" smtClean="0"/>
              <a:t>2015/3/1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EB06-D09E-40E1-A098-C593A4BBD5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CE98-4E98-4F4F-B96E-D7A4967507BA}" type="datetimeFigureOut">
              <a:rPr lang="zh-TW" altLang="en-US" smtClean="0"/>
              <a:t>2015/3/1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EB06-D09E-40E1-A098-C593A4BBD5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CE98-4E98-4F4F-B96E-D7A4967507BA}" type="datetimeFigureOut">
              <a:rPr lang="zh-TW" altLang="en-US" smtClean="0"/>
              <a:t>2015/3/1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EB06-D09E-40E1-A098-C593A4BBD5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CE98-4E98-4F4F-B96E-D7A4967507BA}" type="datetimeFigureOut">
              <a:rPr lang="zh-TW" altLang="en-US" smtClean="0"/>
              <a:t>2015/3/1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EB06-D09E-40E1-A098-C593A4BBD5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8717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CE98-4E98-4F4F-B96E-D7A4967507BA}" type="datetimeFigureOut">
              <a:rPr lang="zh-TW" altLang="en-US" smtClean="0"/>
              <a:t>2015/3/1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EB06-D09E-40E1-A098-C593A4BBD5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CE98-4E98-4F4F-B96E-D7A4967507BA}" type="datetimeFigureOut">
              <a:rPr lang="zh-TW" altLang="en-US" smtClean="0"/>
              <a:t>2015/3/1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EB06-D09E-40E1-A098-C593A4BBD5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CE98-4E98-4F4F-B96E-D7A4967507BA}" type="datetimeFigureOut">
              <a:rPr lang="zh-TW" altLang="en-US" smtClean="0"/>
              <a:t>2015/3/1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EB06-D09E-40E1-A098-C593A4BBD5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CE98-4E98-4F4F-B96E-D7A4967507BA}" type="datetimeFigureOut">
              <a:rPr lang="zh-TW" altLang="en-US" smtClean="0"/>
              <a:t>2015/3/1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EB06-D09E-40E1-A098-C593A4BBD5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CE98-4E98-4F4F-B96E-D7A4967507BA}" type="datetimeFigureOut">
              <a:rPr lang="zh-TW" altLang="en-US" smtClean="0"/>
              <a:t>2015/3/1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EB06-D09E-40E1-A098-C593A4BBD5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CE98-4E98-4F4F-B96E-D7A4967507BA}" type="datetimeFigureOut">
              <a:rPr lang="zh-TW" altLang="en-US" smtClean="0"/>
              <a:t>2015/3/1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EB06-D09E-40E1-A098-C593A4BBD5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447800"/>
            <a:ext cx="2971800" cy="1328738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776538"/>
            <a:ext cx="2971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CE98-4E98-4F4F-B96E-D7A4967507BA}" type="datetimeFigureOut">
              <a:rPr lang="zh-TW" altLang="en-US" smtClean="0"/>
              <a:t>2015/3/1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EB06-D09E-40E1-A098-C593A4BBD5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 rot="21172883" flipH="1">
            <a:off x="4068648" y="1312793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21435926" flipH="1">
            <a:off x="4045012" y="1267664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5563" y="1252028"/>
            <a:ext cx="3840480" cy="384048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76200" dist="635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93056">
            <a:off x="4124179" y="1181685"/>
            <a:ext cx="3977640" cy="397764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50000" dist="50800" dir="12900000" sy="99500" kx="90000" ky="150000" algn="tl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00000">
            <a:off x="4275668" y="1323975"/>
            <a:ext cx="3657600" cy="36576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contourW="12700" prstMaterial="powder">
              <a:bevelT w="29210" h="12700"/>
              <a:contourClr>
                <a:schemeClr val="bg2"/>
              </a:contourClr>
            </a:sp3d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E4FBCE98-4E98-4F4F-B96E-D7A4967507BA}" type="datetimeFigureOut">
              <a:rPr lang="zh-TW" altLang="en-US" smtClean="0"/>
              <a:t>2015/3/1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7D3EB06-D09E-40E1-A098-C593A4BBD5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ln>
            <a:noFill/>
          </a:ln>
          <a:solidFill>
            <a:schemeClr val="tx2"/>
          </a:solidFill>
          <a:effectLst>
            <a:outerShdw blurRad="50800" dist="25400" dir="5400000" algn="t" rotWithShape="0">
              <a:prstClr val="black">
                <a:alpha val="80000"/>
              </a:prst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得勝生命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莫再懼怕亦莫再發疑惑</a:t>
            </a:r>
          </a:p>
          <a:p>
            <a:pPr algn="ctr">
              <a:buNone/>
            </a:pPr>
            <a:r>
              <a:rPr lang="zh-TW" altLang="en-US" sz="5400" dirty="0"/>
              <a:t>再無驕傲舉動管我心</a:t>
            </a:r>
          </a:p>
          <a:p>
            <a:pPr algn="ctr">
              <a:buNone/>
            </a:pPr>
            <a:r>
              <a:rPr lang="zh-TW" altLang="en-US" sz="5400" dirty="0"/>
              <a:t>罪孽的指責</a:t>
            </a:r>
            <a:r>
              <a:rPr lang="en-US" sz="5400" dirty="0"/>
              <a:t>  </a:t>
            </a:r>
            <a:r>
              <a:rPr lang="zh-TW" altLang="en-US" sz="5400" dirty="0"/>
              <a:t>今後可全脫</a:t>
            </a:r>
          </a:p>
          <a:p>
            <a:pPr algn="ctr">
              <a:buNone/>
            </a:pPr>
            <a:r>
              <a:rPr lang="zh-TW" altLang="en-US" sz="5400" dirty="0"/>
              <a:t>我靈肉的戰爭我可得勝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得勝生命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憑信接受得勝生命</a:t>
            </a:r>
          </a:p>
          <a:p>
            <a:pPr algn="ctr">
              <a:buNone/>
            </a:pPr>
            <a:r>
              <a:rPr lang="zh-TW" altLang="en-US" sz="5400" dirty="0"/>
              <a:t>非我惟主居在我心</a:t>
            </a:r>
          </a:p>
          <a:p>
            <a:pPr algn="ctr">
              <a:buNone/>
            </a:pPr>
            <a:r>
              <a:rPr lang="zh-TW" altLang="en-US" sz="5400" dirty="0"/>
              <a:t>主全得勝釋放我靈</a:t>
            </a:r>
          </a:p>
          <a:p>
            <a:pPr algn="ctr">
              <a:buNone/>
            </a:pPr>
            <a:r>
              <a:rPr lang="zh-TW" altLang="en-US" sz="5400" dirty="0"/>
              <a:t>憑信接受得勝生命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得勝生命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屬靈的地位今我已站著</a:t>
            </a:r>
          </a:p>
          <a:p>
            <a:pPr algn="ctr">
              <a:buNone/>
            </a:pPr>
            <a:r>
              <a:rPr lang="zh-TW" altLang="en-US" sz="5400" dirty="0"/>
              <a:t>讚美耶穌賜自由永生</a:t>
            </a:r>
          </a:p>
          <a:p>
            <a:pPr algn="ctr">
              <a:buNone/>
            </a:pPr>
            <a:r>
              <a:rPr lang="zh-TW" altLang="en-US" sz="5400" dirty="0"/>
              <a:t>無須再失敗</a:t>
            </a:r>
            <a:r>
              <a:rPr lang="en-US" sz="5400" dirty="0"/>
              <a:t>  </a:t>
            </a:r>
            <a:r>
              <a:rPr lang="zh-TW" altLang="en-US" sz="5400" dirty="0"/>
              <a:t>主權勢圍我</a:t>
            </a:r>
          </a:p>
          <a:p>
            <a:pPr algn="ctr">
              <a:buNone/>
            </a:pPr>
            <a:r>
              <a:rPr lang="zh-TW" altLang="en-US" sz="5400" dirty="0"/>
              <a:t>是今在耶穌裡我已得勝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得勝生命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憑信接受得勝生命</a:t>
            </a:r>
          </a:p>
          <a:p>
            <a:pPr algn="ctr">
              <a:buNone/>
            </a:pPr>
            <a:r>
              <a:rPr lang="zh-TW" altLang="en-US" sz="5400" dirty="0"/>
              <a:t>非我惟主居在我心</a:t>
            </a:r>
          </a:p>
          <a:p>
            <a:pPr algn="ctr">
              <a:buNone/>
            </a:pPr>
            <a:r>
              <a:rPr lang="zh-TW" altLang="en-US" sz="5400" dirty="0"/>
              <a:t>主全得勝釋放我靈</a:t>
            </a:r>
          </a:p>
          <a:p>
            <a:pPr algn="ctr">
              <a:buNone/>
            </a:pPr>
            <a:r>
              <a:rPr lang="zh-TW" altLang="en-US" sz="5400" dirty="0"/>
              <a:t>憑信接受得勝生命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得勝生命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寶貴之籌備奇妙之光景</a:t>
            </a:r>
          </a:p>
          <a:p>
            <a:pPr algn="ctr">
              <a:buNone/>
            </a:pPr>
            <a:r>
              <a:rPr lang="zh-TW" altLang="en-US" sz="5400" dirty="0"/>
              <a:t>耶穌要掌權祂必引導</a:t>
            </a:r>
          </a:p>
          <a:p>
            <a:pPr algn="ctr">
              <a:buNone/>
            </a:pPr>
            <a:r>
              <a:rPr lang="zh-TW" altLang="en-US" sz="5400" dirty="0"/>
              <a:t>祂為我牧者靠祂可安心</a:t>
            </a:r>
          </a:p>
          <a:p>
            <a:pPr algn="ctr">
              <a:buNone/>
            </a:pPr>
            <a:r>
              <a:rPr lang="zh-TW" altLang="en-US" sz="5400" dirty="0"/>
              <a:t>他是我靈之糧由祂得飽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得勝生命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憑信接受得勝生命</a:t>
            </a:r>
          </a:p>
          <a:p>
            <a:pPr algn="ctr">
              <a:buNone/>
            </a:pPr>
            <a:r>
              <a:rPr lang="zh-TW" altLang="en-US" sz="5400" dirty="0"/>
              <a:t>非我惟主居在我心</a:t>
            </a:r>
          </a:p>
          <a:p>
            <a:pPr algn="ctr">
              <a:buNone/>
            </a:pPr>
            <a:r>
              <a:rPr lang="zh-TW" altLang="en-US" sz="5400" dirty="0"/>
              <a:t>主全得勝釋放我靈</a:t>
            </a:r>
          </a:p>
          <a:p>
            <a:pPr algn="ctr">
              <a:buNone/>
            </a:pPr>
            <a:r>
              <a:rPr lang="zh-TW" altLang="en-US" sz="5400" dirty="0"/>
              <a:t>憑信接受得勝生命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6">
  <a:themeElements>
    <a:clrScheme name="Slik-1">
      <a:dk1>
        <a:srgbClr val="000000"/>
      </a:dk1>
      <a:lt1>
        <a:srgbClr val="FFFFFF"/>
      </a:lt1>
      <a:dk2>
        <a:srgbClr val="043988"/>
      </a:dk2>
      <a:lt2>
        <a:srgbClr val="92C2EB"/>
      </a:lt2>
      <a:accent1>
        <a:srgbClr val="836AAE"/>
      </a:accent1>
      <a:accent2>
        <a:srgbClr val="5DA577"/>
      </a:accent2>
      <a:accent3>
        <a:srgbClr val="678EB9"/>
      </a:accent3>
      <a:accent4>
        <a:srgbClr val="F7A611"/>
      </a:accent4>
      <a:accent5>
        <a:srgbClr val="A1AB38"/>
      </a:accent5>
      <a:accent6>
        <a:srgbClr val="C17790"/>
      </a:accent6>
      <a:hlink>
        <a:srgbClr val="DA5723"/>
      </a:hlink>
      <a:folHlink>
        <a:srgbClr val="226CA5"/>
      </a:folHlink>
    </a:clrScheme>
    <a:fontScheme name="Slik-1">
      <a:majorFont>
        <a:latin typeface="Arial"/>
        <a:ea typeface=""/>
        <a:cs typeface=""/>
        <a:font script="Jpan" typeface="ＭＳ Ｐゴシック"/>
        <a:font script="Hang" typeface="돋음"/>
        <a:font script="Hans" typeface="方正姚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돋음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lik-1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5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28000"/>
                <a:satMod val="250000"/>
              </a:schemeClr>
            </a:gs>
          </a:gsLst>
          <a:lin ang="6960000" scaled="1"/>
        </a:gradFill>
        <a:gradFill rotWithShape="1">
          <a:gsLst>
            <a:gs pos="0">
              <a:schemeClr val="phClr">
                <a:shade val="80000"/>
                <a:satMod val="200000"/>
              </a:schemeClr>
            </a:gs>
            <a:gs pos="30000">
              <a:schemeClr val="phClr">
                <a:shade val="20000"/>
                <a:satMod val="250000"/>
              </a:schemeClr>
            </a:gs>
            <a:gs pos="50000">
              <a:schemeClr val="phClr">
                <a:shade val="23000"/>
                <a:satMod val="250000"/>
              </a:schemeClr>
            </a:gs>
            <a:gs pos="60000">
              <a:schemeClr val="phClr">
                <a:shade val="29000"/>
                <a:satMod val="23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lin ang="696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27000" h="12700"/>
          </a:sp3d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52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50000"/>
              </a:schemeClr>
            </a:gs>
            <a:gs pos="50000">
              <a:schemeClr val="phClr">
                <a:tint val="85000"/>
                <a:shade val="100000"/>
                <a:satMod val="140000"/>
              </a:schemeClr>
            </a:gs>
            <a:gs pos="100000">
              <a:schemeClr val="phClr">
                <a:shade val="50000"/>
                <a:satMod val="15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chemeClr val="phClr">
                <a:shade val="55000"/>
                <a:satMod val="150000"/>
              </a:schemeClr>
              <a:schemeClr val="phClr">
                <a:tint val="0"/>
                <a:sat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佈景主題16</Template>
  <TotalTime>5</TotalTime>
  <Words>168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佈景主題16</vt:lpstr>
      <vt:lpstr>得勝生命</vt:lpstr>
      <vt:lpstr>得勝生命</vt:lpstr>
      <vt:lpstr>得勝生命</vt:lpstr>
      <vt:lpstr>得勝生命</vt:lpstr>
      <vt:lpstr>得勝生命</vt:lpstr>
      <vt:lpstr>得勝生命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2</cp:revision>
  <dcterms:created xsi:type="dcterms:W3CDTF">2015-03-01T00:06:58Z</dcterms:created>
  <dcterms:modified xsi:type="dcterms:W3CDTF">2015-03-01T00:12:09Z</dcterms:modified>
</cp:coreProperties>
</file>