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616-30BB-4768-9231-0CDF3C21D9C3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7884-E003-454E-BF2B-D272D072C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616-30BB-4768-9231-0CDF3C21D9C3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7884-E003-454E-BF2B-D272D072C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616-30BB-4768-9231-0CDF3C21D9C3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7884-E003-454E-BF2B-D272D072C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616-30BB-4768-9231-0CDF3C21D9C3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7884-E003-454E-BF2B-D272D072C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616-30BB-4768-9231-0CDF3C21D9C3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7884-E003-454E-BF2B-D272D072C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616-30BB-4768-9231-0CDF3C21D9C3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7884-E003-454E-BF2B-D272D072C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616-30BB-4768-9231-0CDF3C21D9C3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7884-E003-454E-BF2B-D272D072C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616-30BB-4768-9231-0CDF3C21D9C3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7884-E003-454E-BF2B-D272D072C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616-30BB-4768-9231-0CDF3C21D9C3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7884-E003-454E-BF2B-D272D072C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616-30BB-4768-9231-0CDF3C21D9C3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7884-E003-454E-BF2B-D272D072C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616-30BB-4768-9231-0CDF3C21D9C3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7884-E003-454E-BF2B-D272D072C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5616-30BB-4768-9231-0CDF3C21D9C3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7884-E003-454E-BF2B-D272D072CE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盡美家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讚美感謝父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恩上恩日益隆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阿利路亞唱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於十架誇勝中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盡美家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阿利路亞  歸途日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促家鄉近  阿利路亞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我主快臨  樂無窮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  家  盡美家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49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盡美家</vt:lpstr>
      <vt:lpstr>盡美家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盡美家</dc:title>
  <dc:creator>DaTang</dc:creator>
  <cp:lastModifiedBy>DaTang</cp:lastModifiedBy>
  <cp:revision>1</cp:revision>
  <dcterms:created xsi:type="dcterms:W3CDTF">2019-02-09T08:39:52Z</dcterms:created>
  <dcterms:modified xsi:type="dcterms:W3CDTF">2019-02-09T08:44:42Z</dcterms:modified>
</cp:coreProperties>
</file>