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62D9-0B65-415D-AE2D-B47937B5BB5D}" type="datetimeFigureOut">
              <a:rPr lang="zh-TW" altLang="en-US" smtClean="0"/>
              <a:t>2019/2/9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842F-C21E-4C56-AB7C-C966D1CA274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主是我的牧人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耶和華是我的牧者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我必不致缺乏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使我臥在青草之地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領我安歇水濱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主是我的牧人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他使我的靈魂甦醒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引我行公義路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我雖經過死蔭幽谷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心中也不畏懼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主是我的牧人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因為主常與我同在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主常與我相親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惟主的竿與主的杖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能安慰我心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主是我的牧人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你在我的敵人面前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為我擺設筵席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你用膏油膏我頭上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使我福杯滿溢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主是我的牧人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我有主的慈愛恩惠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一生一世相隨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我要住在上主殿中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直到永遠無窮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134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主是我的牧人</vt:lpstr>
      <vt:lpstr>主是我的牧人</vt:lpstr>
      <vt:lpstr>主是我的牧人</vt:lpstr>
      <vt:lpstr>主是我的牧人</vt:lpstr>
      <vt:lpstr>主是我的牧人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主是我的牧人</dc:title>
  <dc:creator>DaTang</dc:creator>
  <cp:lastModifiedBy>DaTang</cp:lastModifiedBy>
  <cp:revision>1</cp:revision>
  <dcterms:created xsi:type="dcterms:W3CDTF">2019-02-09T08:44:57Z</dcterms:created>
  <dcterms:modified xsi:type="dcterms:W3CDTF">2019-02-09T08:51:05Z</dcterms:modified>
</cp:coreProperties>
</file>