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2C9A-2C8E-400F-AA50-3BA62E22CE65}" type="datetimeFigureOut">
              <a:rPr lang="zh-TW" altLang="en-US" smtClean="0"/>
              <a:pPr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4610-8E43-4F4C-96FA-287B24E6F9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耶穌愛我我真知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經上說過確如斯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原來孩童屬耶穌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孩童懦弱祂相扶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聖經已告訴我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耶穌愛我捨己生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將我罪過都洗清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至上天門為我開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容我孩童走進來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聖經已告訴我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耶穌愛我愛無休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憐我疾病止我愁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雖坐寶座有榮光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仍顧病人在臥床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聖經已告訴我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耶穌愛我在我旁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我遇危難主相幫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使到死時仍愛祂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後必接我入天家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聖經已告訴我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耶穌愛我</vt:lpstr>
      <vt:lpstr>耶穌愛我</vt:lpstr>
      <vt:lpstr>耶穌愛我</vt:lpstr>
      <vt:lpstr>耶穌愛我</vt:lpstr>
      <vt:lpstr>耶穌愛我</vt:lpstr>
      <vt:lpstr>耶穌愛我</vt:lpstr>
      <vt:lpstr>耶穌愛我</vt:lpstr>
      <vt:lpstr>耶穌愛我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耶穌愛我</dc:title>
  <dc:creator>大唐</dc:creator>
  <cp:lastModifiedBy>大唐</cp:lastModifiedBy>
  <cp:revision>2</cp:revision>
  <dcterms:created xsi:type="dcterms:W3CDTF">2016-09-04T00:26:00Z</dcterms:created>
  <dcterms:modified xsi:type="dcterms:W3CDTF">2018-05-05T05:18:20Z</dcterms:modified>
</cp:coreProperties>
</file>