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40A6-D20B-489A-BABF-45053796B97C}" type="datetimeFigureOut">
              <a:rPr lang="zh-TW" altLang="en-US" smtClean="0"/>
              <a:pPr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C75D-96CF-440B-BFC3-E9961FD8FB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  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大幽靜  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將慈母與聖嬰圍環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恩惠充滿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深睡中得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天安深睡中得天安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  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不寧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天上榮光照臨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齊唱哈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降生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基督今降生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至聖夜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極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慈仁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聖嬰面容發出輝光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降臨顯現發出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輝光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誕生  基督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耶穌誕生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102</TotalTime>
  <Words>94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平安夜</vt:lpstr>
      <vt:lpstr>平安夜</vt:lpstr>
      <vt:lpstr>平安夜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</dc:title>
  <dc:creator>DAIDUONG</dc:creator>
  <cp:lastModifiedBy>大唐</cp:lastModifiedBy>
  <cp:revision>14</cp:revision>
  <dcterms:created xsi:type="dcterms:W3CDTF">2013-12-07T08:44:01Z</dcterms:created>
  <dcterms:modified xsi:type="dcterms:W3CDTF">2017-12-18T03:58:04Z</dcterms:modified>
</cp:coreProperties>
</file>