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5" r:id="rId5"/>
    <p:sldId id="262" r:id="rId6"/>
    <p:sldId id="266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41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1555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213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59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6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48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4809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526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00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19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45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91B63-5384-4D93-BE21-63F47D41B8DE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29971-0BDD-4AFF-AEF5-7044EB999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07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主由墳墓裡復活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安睡在墳墓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裡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等待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那復活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日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我主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主由墳墓裡復活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12192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主由墳墓裡復活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一切仇敵罪惡全勝過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主耶穌復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活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勝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過黑暗惡魔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從此永與聖徒掌權在天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國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主復活  主復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活</a:t>
            </a:r>
            <a:r>
              <a:rPr lang="en-US" altLang="zh-TW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利路亞  主復活</a:t>
            </a:r>
          </a:p>
          <a:p>
            <a:pPr algn="ctr">
              <a:buNone/>
            </a:pPr>
            <a:endParaRPr lang="zh-TW" altLang="en-US" sz="5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主由墳墓裡復活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兵丁守墓無用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耶穌我救主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封石也歸虛空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耶穌我主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主由墳墓裡復活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12192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主由墳墓裡復活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一切仇敵罪惡全勝過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主耶穌復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活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勝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過黑暗惡魔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從此永與聖徒掌權在天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國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主復活  主復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活</a:t>
            </a:r>
            <a:r>
              <a:rPr lang="en-US" altLang="zh-TW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利路亞  主復活</a:t>
            </a:r>
          </a:p>
          <a:p>
            <a:pPr algn="ctr">
              <a:buNone/>
            </a:pPr>
            <a:endParaRPr lang="zh-TW" altLang="en-US" sz="5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5489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主由墳墓裡復活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死權不能捆主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耶穌我救主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破壞地獄牢困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耶穌我主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主由墳墓裡復活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12192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主由墳墓裡復活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一切仇敵罪惡全勝過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主耶穌復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活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勝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過黑暗惡魔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從此永與聖徒掌權在天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國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主復活  主復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活</a:t>
            </a:r>
            <a:r>
              <a:rPr lang="en-US" altLang="zh-TW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利路亞  主復活</a:t>
            </a:r>
          </a:p>
          <a:p>
            <a:pPr algn="ctr">
              <a:buNone/>
            </a:pPr>
            <a:endParaRPr lang="zh-TW" altLang="en-US" sz="5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994761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258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Microsoft JhengHei</vt:lpstr>
      <vt:lpstr>新細明體</vt:lpstr>
      <vt:lpstr>Arial</vt:lpstr>
      <vt:lpstr>Calibri</vt:lpstr>
      <vt:lpstr>Theme1</vt:lpstr>
      <vt:lpstr>主由墳墓裡復活</vt:lpstr>
      <vt:lpstr>主由墳墓裡復活</vt:lpstr>
      <vt:lpstr>主由墳墓裡復活</vt:lpstr>
      <vt:lpstr>主由墳墓裡復活</vt:lpstr>
      <vt:lpstr>主由墳墓裡復活</vt:lpstr>
      <vt:lpstr>主由墳墓裡復活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主由墳墓裡復活</dc:title>
  <dc:creator>User</dc:creator>
  <cp:lastModifiedBy>Windows User</cp:lastModifiedBy>
  <cp:revision>5</cp:revision>
  <dcterms:created xsi:type="dcterms:W3CDTF">2017-04-01T05:30:39Z</dcterms:created>
  <dcterms:modified xsi:type="dcterms:W3CDTF">2020-04-10T13:09:56Z</dcterms:modified>
</cp:coreProperties>
</file>