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FA452B-B727-42FC-BFF7-21198AC70BD9}" type="datetimeFigureOut">
              <a:rPr lang="zh-TW" altLang="en-US" smtClean="0"/>
              <a:t>2016/12/31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EF9256-4AFC-4B9F-A997-551DBA682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基督滿足我心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以前我心苦楚</a:t>
            </a:r>
            <a:r>
              <a:rPr lang="zh-TW" altLang="en-US" sz="5400" dirty="0" smtClean="0"/>
              <a:t>悲傷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永生</a:t>
            </a:r>
            <a:r>
              <a:rPr lang="zh-TW" altLang="en-US" sz="5400" dirty="0"/>
              <a:t>福氣</a:t>
            </a:r>
            <a:r>
              <a:rPr lang="zh-TW" altLang="en-US" sz="5400" dirty="0" smtClean="0"/>
              <a:t>無望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惟獨</a:t>
            </a:r>
            <a:r>
              <a:rPr lang="zh-TW" altLang="en-US" sz="5400" dirty="0"/>
              <a:t>基督今為我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充滿</a:t>
            </a:r>
            <a:r>
              <a:rPr lang="zh-TW" altLang="en-US" sz="5400" dirty="0"/>
              <a:t>喜樂</a:t>
            </a:r>
            <a:r>
              <a:rPr lang="zh-TW" altLang="en-US" sz="5400" dirty="0" smtClean="0"/>
              <a:t>平安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基督滿足我心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今主基督滿足我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並</a:t>
            </a:r>
            <a:r>
              <a:rPr lang="zh-TW" altLang="en-US" sz="5400" dirty="0"/>
              <a:t>無何人像</a:t>
            </a:r>
            <a:r>
              <a:rPr lang="zh-TW" altLang="en-US" sz="5400" dirty="0" smtClean="0"/>
              <a:t>祂</a:t>
            </a:r>
            <a:endParaRPr lang="en-US" altLang="zh-TW" sz="5400" dirty="0"/>
          </a:p>
          <a:p>
            <a:pPr lvl="0" algn="ctr">
              <a:buNone/>
            </a:pPr>
            <a:r>
              <a:rPr lang="zh-TW" altLang="en-US" sz="5400" dirty="0" smtClean="0"/>
              <a:t>仁愛生命 永遠喜樂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都</a:t>
            </a:r>
            <a:r>
              <a:rPr lang="zh-TW" altLang="en-US" sz="5400" dirty="0"/>
              <a:t>由耶穌賜下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基督滿足我心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我嘗世間許多好</a:t>
            </a:r>
            <a:r>
              <a:rPr lang="zh-TW" altLang="en-US" sz="5400" dirty="0" smtClean="0"/>
              <a:t>味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飢渴</a:t>
            </a:r>
            <a:r>
              <a:rPr lang="zh-TW" altLang="en-US" sz="5400" dirty="0"/>
              <a:t>仍然極</a:t>
            </a:r>
            <a:r>
              <a:rPr lang="zh-TW" altLang="en-US" sz="5400" dirty="0" smtClean="0"/>
              <a:t>深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普天之下</a:t>
            </a:r>
            <a:r>
              <a:rPr lang="zh-TW" altLang="en-US" sz="5400" dirty="0"/>
              <a:t>一切</a:t>
            </a:r>
            <a:r>
              <a:rPr lang="zh-TW" altLang="en-US" sz="5400" dirty="0" smtClean="0"/>
              <a:t>歡樂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都</a:t>
            </a:r>
            <a:r>
              <a:rPr lang="zh-TW" altLang="en-US" sz="5400" dirty="0"/>
              <a:t>不滿足我心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基督滿足我心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今主基督滿足我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並</a:t>
            </a:r>
            <a:r>
              <a:rPr lang="zh-TW" altLang="en-US" sz="5400" dirty="0"/>
              <a:t>無何人像</a:t>
            </a:r>
            <a:r>
              <a:rPr lang="zh-TW" altLang="en-US" sz="5400" dirty="0" smtClean="0"/>
              <a:t>祂</a:t>
            </a:r>
            <a:endParaRPr lang="en-US" altLang="zh-TW" sz="5400" dirty="0"/>
          </a:p>
          <a:p>
            <a:pPr lvl="0" algn="ctr">
              <a:buNone/>
            </a:pPr>
            <a:r>
              <a:rPr lang="zh-TW" altLang="en-US" sz="5400" dirty="0" smtClean="0"/>
              <a:t>仁愛生命 永遠喜樂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都</a:t>
            </a:r>
            <a:r>
              <a:rPr lang="zh-TW" altLang="en-US" sz="5400" dirty="0"/>
              <a:t>由耶穌賜下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基督滿足我心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以前看重世間</a:t>
            </a:r>
            <a:r>
              <a:rPr lang="zh-TW" altLang="en-US" sz="5400" dirty="0" smtClean="0"/>
              <a:t>百物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都</a:t>
            </a:r>
            <a:r>
              <a:rPr lang="zh-TW" altLang="en-US" sz="5400" dirty="0"/>
              <a:t>未思慕</a:t>
            </a:r>
            <a:r>
              <a:rPr lang="zh-TW" altLang="en-US" sz="5400" dirty="0" smtClean="0"/>
              <a:t>基督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蒙昧</a:t>
            </a:r>
            <a:r>
              <a:rPr lang="zh-TW" altLang="en-US" sz="5400" dirty="0"/>
              <a:t>心目主為我</a:t>
            </a:r>
            <a:r>
              <a:rPr lang="zh-TW" altLang="en-US" sz="5400" dirty="0" smtClean="0"/>
              <a:t>開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始</a:t>
            </a:r>
            <a:r>
              <a:rPr lang="zh-TW" altLang="en-US" sz="5400" dirty="0"/>
              <a:t>知主有萬福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基督滿足我心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zh-TW" altLang="en-US" sz="5400" dirty="0"/>
              <a:t>今主基督滿足我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並</a:t>
            </a:r>
            <a:r>
              <a:rPr lang="zh-TW" altLang="en-US" sz="5400" dirty="0"/>
              <a:t>無何人像</a:t>
            </a:r>
            <a:r>
              <a:rPr lang="zh-TW" altLang="en-US" sz="5400" dirty="0" smtClean="0"/>
              <a:t>祂</a:t>
            </a:r>
            <a:endParaRPr lang="en-US" altLang="zh-TW" sz="5400" dirty="0"/>
          </a:p>
          <a:p>
            <a:pPr lvl="0" algn="ctr">
              <a:buNone/>
            </a:pPr>
            <a:r>
              <a:rPr lang="zh-TW" altLang="en-US" sz="5400" dirty="0" smtClean="0"/>
              <a:t>仁愛生命 永遠喜樂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都</a:t>
            </a:r>
            <a:r>
              <a:rPr lang="zh-TW" altLang="en-US" sz="5400" dirty="0"/>
              <a:t>由耶穌賜下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135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佈景主題6</vt:lpstr>
      <vt:lpstr>基督滿足我心</vt:lpstr>
      <vt:lpstr>基督滿足我心</vt:lpstr>
      <vt:lpstr>基督滿足我心</vt:lpstr>
      <vt:lpstr>基督滿足我心</vt:lpstr>
      <vt:lpstr>基督滿足我心</vt:lpstr>
      <vt:lpstr>基督滿足我心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基督滿足我心</dc:title>
  <dc:creator>大唐</dc:creator>
  <cp:lastModifiedBy>大唐</cp:lastModifiedBy>
  <cp:revision>1</cp:revision>
  <dcterms:created xsi:type="dcterms:W3CDTF">2016-12-31T00:53:25Z</dcterms:created>
  <dcterms:modified xsi:type="dcterms:W3CDTF">2016-12-31T00:54:39Z</dcterms:modified>
</cp:coreProperties>
</file>