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838A-6F4B-4BB1-BACD-B06005FD32E3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何能使我脫罪擔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何能使我得平安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何能救贖我罪人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何能使我近真神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洗我罪惡清潔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全賴主耶穌之寶血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何能使我出黑暗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何能使我入光明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何能救我免地獄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何能引我上天堂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洗我罪惡清潔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全賴主耶穌之寶血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何能使我得稱義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何能使我得成聖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何能使我常得勝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何能使我得榮耀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洗我罪惡清潔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全賴主耶穌之寶血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236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只有寶血</vt:lpstr>
      <vt:lpstr>只有寶血</vt:lpstr>
      <vt:lpstr>只有寶血</vt:lpstr>
      <vt:lpstr>只有寶血</vt:lpstr>
      <vt:lpstr>只有寶血</vt:lpstr>
      <vt:lpstr>只有寶血</vt:lpstr>
      <vt:lpstr>只有寶血</vt:lpstr>
      <vt:lpstr>只有寶血</vt:lpstr>
      <vt:lpstr>只有寶血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只有寶血</dc:title>
  <dc:creator>大唐</dc:creator>
  <cp:lastModifiedBy>大唐</cp:lastModifiedBy>
  <cp:revision>2</cp:revision>
  <dcterms:created xsi:type="dcterms:W3CDTF">2016-03-12T09:12:17Z</dcterms:created>
  <dcterms:modified xsi:type="dcterms:W3CDTF">2018-08-04T05:15:44Z</dcterms:modified>
</cp:coreProperties>
</file>