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2" r:id="rId5"/>
    <p:sldId id="259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423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169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978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788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925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846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2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313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234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FA72-BF76-4707-8728-BB846590918F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287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哀苦不能救我  我雖然不住流淚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心未能得主安慰  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不能洗我污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穢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哀苦不能救我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010" y="1600201"/>
            <a:ext cx="96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259995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幸耶穌憐我苦況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為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我死在十字架上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穌今把我釋放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惟有主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500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勞碌豈能救我  我為人所知所行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雖使我能得好名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總不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能改正心情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勞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碌</a:t>
            </a:r>
            <a:r>
              <a:rPr lang="zh-CN" altLang="en-US" sz="5400" b="1" dirty="0">
                <a:ea typeface="Microsoft JhengHei" panose="020B0604030504040204" pitchFamily="34" charset="-120"/>
              </a:rPr>
              <a:t>不能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我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010" y="1600201"/>
            <a:ext cx="96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263356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幸耶穌憐我苦況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為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我死在十字架上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穌今把我釋放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惟有主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070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等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候豈能救我</a:t>
            </a:r>
            <a:r>
              <a:rPr lang="en-US" altLang="zh-CN" sz="5400" b="1" dirty="0"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我無法惟奔耶穌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速求主挽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囘義怒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若躭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延必受永苦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等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候豈能救我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010" y="1600201"/>
            <a:ext cx="96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3.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282209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幸耶穌憐我苦況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為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我死在十字架上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穌今把我釋放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惟有主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14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只要我靠主救恩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他為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我打開天門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我因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此向主直奔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010" y="1600201"/>
            <a:ext cx="96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4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418820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幸耶穌憐我苦況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為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我死在十字架上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穌今把我釋放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惟有主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6057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290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惟主能救我</vt:lpstr>
      <vt:lpstr>惟主能救我</vt:lpstr>
      <vt:lpstr>惟主能救我</vt:lpstr>
      <vt:lpstr>惟主能救我</vt:lpstr>
      <vt:lpstr>惟主能救我</vt:lpstr>
      <vt:lpstr>惟主能救我</vt:lpstr>
      <vt:lpstr>惟主能救我</vt:lpstr>
      <vt:lpstr>惟主能救我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惟主能救我</dc:title>
  <dc:creator>Windows User</dc:creator>
  <cp:lastModifiedBy>Windows User</cp:lastModifiedBy>
  <cp:revision>8</cp:revision>
  <dcterms:created xsi:type="dcterms:W3CDTF">2020-04-03T16:57:51Z</dcterms:created>
  <dcterms:modified xsi:type="dcterms:W3CDTF">2020-04-03T17:15:12Z</dcterms:modified>
</cp:coreProperties>
</file>