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5" r:id="rId5"/>
    <p:sldId id="261" r:id="rId6"/>
    <p:sldId id="266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4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6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5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1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8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7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2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3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643-A09C-4D86-8BED-66622358FC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8643-A09C-4D86-8BED-66622358FC2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AC077-44C6-47C6-BC05-4C227F92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4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寶血能力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你願從你的罪擔釋放麼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在主寶貴血</a:t>
            </a:r>
            <a:r>
              <a:rPr lang="en-US" altLang="zh-CN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真有能力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你願得勝一切惡性情麼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穌寶血內有能力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1600202"/>
            <a:ext cx="99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1.</a:t>
            </a:r>
            <a:endParaRPr lang="vi-VN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寶血能力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真有能  能  奇哉大權能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在羔羊  寶血內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真有能  能  奇哉大權能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顯明在羔羊寶血內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寶血能力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你願從驕傲私慾釋放麼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在主寶血內  真有能力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你願在主血泉內洗淨麼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耶穌寶血內有能力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1600202"/>
            <a:ext cx="99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寶血能力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真有能  能  奇哉大權能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在羔羊  寶血內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真有能  能  奇哉大權能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顯明在羔羊寶血內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810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寶血能力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你願潔淨比較雪還白麼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在主寶血內  真有能力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你願在生命泉洗淨罪麼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耶穌寶血內有能力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1600202"/>
            <a:ext cx="99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3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寶血能力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真有能  能  奇哉大權能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在羔羊  寶血內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真有能  能  奇哉大權能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顯明在羔羊寶血內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849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寶血能力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你願為主你君王做工麼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在主寶血內  真有能力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你願日日唱得勝凱歌麼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耶穌寶血內有能力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1600202"/>
            <a:ext cx="99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4</a:t>
            </a:r>
            <a:r>
              <a:rPr lang="en-US" sz="6000" b="1" dirty="0" smtClean="0"/>
              <a:t>.</a:t>
            </a:r>
            <a:endParaRPr lang="vi-VN" sz="6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寶血能力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真有能  能  奇哉大權能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在羔羊  寶血內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真有能  能  奇哉大權能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顯明在羔羊寶血內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214948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316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寶血能力</vt:lpstr>
      <vt:lpstr>寶血能力</vt:lpstr>
      <vt:lpstr>寶血能力</vt:lpstr>
      <vt:lpstr>寶血能力</vt:lpstr>
      <vt:lpstr>寶血能力</vt:lpstr>
      <vt:lpstr>寶血能力</vt:lpstr>
      <vt:lpstr>寶血能力</vt:lpstr>
      <vt:lpstr>寶血能力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寶血能力</dc:title>
  <dc:creator>Admin</dc:creator>
  <cp:lastModifiedBy>Windows User</cp:lastModifiedBy>
  <cp:revision>3</cp:revision>
  <dcterms:created xsi:type="dcterms:W3CDTF">2013-02-28T12:57:19Z</dcterms:created>
  <dcterms:modified xsi:type="dcterms:W3CDTF">2020-04-09T06:16:19Z</dcterms:modified>
</cp:coreProperties>
</file>