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26E2-2DC4-4A15-8B84-DD95CBAD147A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各各他山豎十架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在各各他我見十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一位釘身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萬人罪惡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報應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神獨生之子</a:t>
            </a:r>
            <a:endParaRPr lang="zh-TW" altLang="en-US" sz="5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各各他山豎十架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神聖羔寶貝血  神聖羔寶貝血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在十架處主血流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主血救贖你  主血救贖我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救贖萬人之愆尤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各各他山豎十架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救主耶穌在木架上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替我飲罪苦杯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主身流血手足皆傷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擔當萬人罪戾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各各他山豎十架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神聖羔寶貝血  神聖羔寶貝血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在十架處主血流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主血救贖你  主血救贖我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救贖萬人之愆尤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各各他山豎十架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萬人罪堆積主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甘願代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無光天地遍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萬物服喪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各各他山豎十架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神聖羔寶貝血  神聖羔寶貝血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在十架處主血流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主血救贖你  主血救贖我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救贖萬人之愆尤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各各他山豎十架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鐵釘釘手鐵釘釘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鐵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槍刺穿主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脅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身受苦流血與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贖萬人罪孽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各各他山豎十架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神聖羔寶貝血  神聖羔寶貝血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在十架處主血流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主血救贖你  主血救贖我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救贖萬人之愆尤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275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佈景主題11</vt:lpstr>
      <vt:lpstr>各各他山豎十架</vt:lpstr>
      <vt:lpstr>各各他山豎十架</vt:lpstr>
      <vt:lpstr>各各他山豎十架</vt:lpstr>
      <vt:lpstr>各各他山豎十架</vt:lpstr>
      <vt:lpstr>各各他山豎十架</vt:lpstr>
      <vt:lpstr>各各他山豎十架</vt:lpstr>
      <vt:lpstr>各各他山豎十架</vt:lpstr>
      <vt:lpstr>各各他山豎十架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各各他山豎十架</dc:title>
  <dc:creator>User</dc:creator>
  <cp:lastModifiedBy>User</cp:lastModifiedBy>
  <cp:revision>1</cp:revision>
  <dcterms:created xsi:type="dcterms:W3CDTF">2017-10-01T00:03:22Z</dcterms:created>
  <dcterms:modified xsi:type="dcterms:W3CDTF">2017-10-01T00:05:22Z</dcterms:modified>
</cp:coreProperties>
</file>