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84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73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91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4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0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95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6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86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40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9838-F8B2-4FCC-8B52-7C77FF9D5D7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7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D9838-F8B2-4FCC-8B52-7C77FF9D5D7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5C5B-ECE3-4D00-83EF-15CDDF6A6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98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寶血活泉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寶血活泉滾滾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流出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污穢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廣闊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深奧實難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測度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此血泉洗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寶血活泉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寶血泉源  我今親見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我今投入  洗我潔淨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洗我潔淨  毫無玷污</a:t>
            </a:r>
            <a:r>
              <a:rPr lang="vi-V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讚美救主  寶血活泉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寶血活泉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我今行走光明天路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遠離世俗罪途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迎接基督我心裡住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聖潔為我裝飾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寶血活泉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寶血泉源  我今親見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我今投入  洗我潔淨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洗我潔淨  毫無玷污</a:t>
            </a:r>
            <a:r>
              <a:rPr lang="vi-V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讚美救主  寶血活泉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寶血活泉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天下人間奇妙次恩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惟主寶血我尋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我今所有別無所誇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惟誇主十字架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寶血活泉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寶血泉源  我今親見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我今投入  洗我潔淨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洗我潔淨  毫無玷污</a:t>
            </a:r>
            <a:r>
              <a:rPr lang="vi-V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讚美救主  寶血活泉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204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寶血活泉</vt:lpstr>
      <vt:lpstr>寶血活泉</vt:lpstr>
      <vt:lpstr>寶血活泉</vt:lpstr>
      <vt:lpstr>寶血活泉</vt:lpstr>
      <vt:lpstr>寶血活泉</vt:lpstr>
      <vt:lpstr>寶血活泉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寶血活泉</dc:title>
  <dc:creator>User</dc:creator>
  <cp:lastModifiedBy>Windows User</cp:lastModifiedBy>
  <cp:revision>2</cp:revision>
  <dcterms:created xsi:type="dcterms:W3CDTF">2017-05-06T01:45:33Z</dcterms:created>
  <dcterms:modified xsi:type="dcterms:W3CDTF">2020-02-01T06:12:19Z</dcterms:modified>
</cp:coreProperties>
</file>