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E795-414F-439F-A50E-CDC6F5D13AFF}" type="datetimeFigureOut">
              <a:rPr lang="zh-TW" altLang="en-US" smtClean="0"/>
              <a:pPr/>
              <a:t>2020/4/8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1ED3-E5CE-42D9-A740-2894F1FB09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今有一處流血之泉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從耶穌身發源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罪人只要在此一洗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能去全身罪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579420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0066"/>
                </a:solidFill>
              </a:rPr>
              <a:t>1.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盜賊臨死切心求救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得見此泉喜歡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我罪雖多永生絕望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也能洗淨無跡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579420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66"/>
                </a:solidFill>
              </a:rPr>
              <a:t>2</a:t>
            </a:r>
            <a:r>
              <a:rPr lang="en-US" sz="6000" b="1" dirty="0" smtClean="0">
                <a:solidFill>
                  <a:srgbClr val="000066"/>
                </a:solidFill>
              </a:rPr>
              <a:t>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親愛救主你寶貝血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永世不會失效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直到天父救贖眾民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罪惡一概洗掉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1579420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66"/>
                </a:solidFill>
              </a:rPr>
              <a:t>3</a:t>
            </a:r>
            <a:r>
              <a:rPr lang="en-US" sz="6000" b="1" dirty="0" smtClean="0">
                <a:solidFill>
                  <a:srgbClr val="000066"/>
                </a:solidFill>
              </a:rPr>
              <a:t>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身難報主愛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自從一看主傷流血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成這贖罪泉源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贖罪妙恩我常傳揚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至死仍然要傳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1579420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66"/>
                </a:solidFill>
              </a:rPr>
              <a:t>4</a:t>
            </a:r>
            <a:r>
              <a:rPr lang="en-US" sz="6000" b="1" dirty="0" smtClean="0">
                <a:solidFill>
                  <a:srgbClr val="000066"/>
                </a:solidFill>
              </a:rPr>
              <a:t>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我心相信 我真相信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耶穌替我受害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天父愛子這樣受死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焚身難報主愛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流血之泉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等到去世拙口笨舌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無聲在墳墓中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在天還要歌聲更美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頌主救人大功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1579420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0066"/>
                </a:solidFill>
              </a:rPr>
              <a:t>5</a:t>
            </a:r>
            <a:r>
              <a:rPr lang="en-US" sz="6000" b="1" dirty="0" smtClean="0">
                <a:solidFill>
                  <a:srgbClr val="000066"/>
                </a:solidFill>
              </a:rPr>
              <a:t>.</a:t>
            </a:r>
            <a:endParaRPr lang="vi-VN" sz="60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126</TotalTime>
  <Words>330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佈景主題11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  <vt:lpstr>流血之泉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流血之泉</dc:title>
  <dc:creator>大唐</dc:creator>
  <cp:lastModifiedBy>Windows User</cp:lastModifiedBy>
  <cp:revision>8</cp:revision>
  <dcterms:created xsi:type="dcterms:W3CDTF">2016-11-05T09:38:00Z</dcterms:created>
  <dcterms:modified xsi:type="dcterms:W3CDTF">2020-04-08T11:02:11Z</dcterms:modified>
</cp:coreProperties>
</file>