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AF73FB-44CF-4BEB-A129-C9AADD3689D5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84D18F-779F-43B8-AF3B-35C7B65C48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我曾捨命為你</a:t>
            </a:r>
          </a:p>
          <a:p>
            <a:pPr algn="ctr">
              <a:buNone/>
            </a:pPr>
            <a:r>
              <a:rPr lang="zh-TW" altLang="en-US" sz="5400" dirty="0"/>
              <a:t>我血為你流出</a:t>
            </a:r>
          </a:p>
          <a:p>
            <a:pPr algn="ctr">
              <a:buNone/>
            </a:pPr>
            <a:r>
              <a:rPr lang="zh-TW" altLang="en-US" sz="5400" dirty="0"/>
              <a:t>救你從死復起</a:t>
            </a:r>
          </a:p>
          <a:p>
            <a:pPr algn="ctr">
              <a:buNone/>
            </a:pPr>
            <a:r>
              <a:rPr lang="zh-TW" altLang="en-US" sz="5400" dirty="0"/>
              <a:t>使你多罪得</a:t>
            </a:r>
            <a:r>
              <a:rPr lang="zh-TW" altLang="en-US" sz="5400" dirty="0" smtClean="0"/>
              <a:t>贖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為你為你我命曾捨</a:t>
            </a:r>
          </a:p>
          <a:p>
            <a:pPr algn="ctr">
              <a:buNone/>
            </a:pPr>
            <a:r>
              <a:rPr lang="zh-TW" altLang="en-US" sz="5400" dirty="0"/>
              <a:t>你捨何事為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為你為你我命曾捨</a:t>
            </a:r>
          </a:p>
          <a:p>
            <a:pPr algn="ctr">
              <a:buNone/>
            </a:pPr>
            <a:r>
              <a:rPr lang="zh-TW" altLang="en-US" sz="5400" dirty="0" smtClean="0"/>
              <a:t>你捨何事為我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我曾離父家庭</a:t>
            </a:r>
          </a:p>
          <a:p>
            <a:pPr algn="ctr">
              <a:buNone/>
            </a:pPr>
            <a:r>
              <a:rPr lang="zh-TW" altLang="en-US" sz="5400" dirty="0"/>
              <a:t>並我榮光寶座</a:t>
            </a:r>
          </a:p>
          <a:p>
            <a:pPr algn="ctr">
              <a:buNone/>
            </a:pPr>
            <a:r>
              <a:rPr lang="zh-TW" altLang="en-US" sz="5400" dirty="0"/>
              <a:t>淒涼悲哀獨行</a:t>
            </a:r>
          </a:p>
          <a:p>
            <a:pPr algn="ctr">
              <a:buNone/>
            </a:pPr>
            <a:r>
              <a:rPr lang="zh-TW" altLang="en-US" sz="5400" dirty="0"/>
              <a:t>在此暗世經過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為你為你天家曾捨</a:t>
            </a:r>
          </a:p>
          <a:p>
            <a:pPr algn="ctr">
              <a:buNone/>
            </a:pPr>
            <a:r>
              <a:rPr lang="zh-TW" altLang="en-US" sz="5400" dirty="0"/>
              <a:t>你棄何福為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為你為你天家曾捨</a:t>
            </a:r>
          </a:p>
          <a:p>
            <a:pPr algn="ctr">
              <a:buNone/>
            </a:pPr>
            <a:r>
              <a:rPr lang="zh-TW" altLang="en-US" sz="5400" dirty="0"/>
              <a:t>你棄何福為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曾大受苦難</a:t>
            </a:r>
          </a:p>
          <a:p>
            <a:pPr algn="ctr">
              <a:buNone/>
            </a:pPr>
            <a:r>
              <a:rPr lang="zh-TW" altLang="en-US" sz="5400" dirty="0"/>
              <a:t>非人口舌能說</a:t>
            </a:r>
          </a:p>
          <a:p>
            <a:pPr algn="ctr">
              <a:buNone/>
            </a:pPr>
            <a:r>
              <a:rPr lang="zh-TW" altLang="en-US" sz="5400" dirty="0"/>
              <a:t>臨刑身同罪犯</a:t>
            </a:r>
          </a:p>
          <a:p>
            <a:pPr algn="ctr">
              <a:buNone/>
            </a:pPr>
            <a:r>
              <a:rPr lang="zh-CN" altLang="en-US" sz="5400" dirty="0"/>
              <a:t>救你地獄得脫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為你為你我身曾捨</a:t>
            </a:r>
          </a:p>
          <a:p>
            <a:pPr algn="ctr">
              <a:buNone/>
            </a:pPr>
            <a:r>
              <a:rPr lang="zh-TW" altLang="en-US" sz="5400" dirty="0"/>
              <a:t>你忍何辱為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為你為你我身曾捨</a:t>
            </a:r>
          </a:p>
          <a:p>
            <a:pPr algn="ctr">
              <a:buNone/>
            </a:pPr>
            <a:r>
              <a:rPr lang="zh-TW" altLang="en-US" sz="5400" dirty="0"/>
              <a:t>你忍何辱為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我曾將父救恩</a:t>
            </a:r>
          </a:p>
          <a:p>
            <a:pPr algn="ctr">
              <a:buNone/>
            </a:pPr>
            <a:r>
              <a:rPr lang="zh-TW" altLang="en-US" sz="5400" dirty="0"/>
              <a:t>從我天庭</a:t>
            </a:r>
            <a:r>
              <a:rPr lang="zh-CN" altLang="en-US" sz="5400" dirty="0"/>
              <a:t>攜帶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此恩充滿你身</a:t>
            </a:r>
          </a:p>
          <a:p>
            <a:pPr algn="ctr">
              <a:buNone/>
            </a:pPr>
            <a:r>
              <a:rPr lang="zh-TW" altLang="en-US" sz="5400" dirty="0"/>
              <a:t>即我寬容仁愛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我曾捨命為你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向你向你大恩曾施</a:t>
            </a:r>
          </a:p>
          <a:p>
            <a:pPr algn="ctr">
              <a:buNone/>
            </a:pPr>
            <a:r>
              <a:rPr lang="zh-TW" altLang="en-US" sz="5400" dirty="0"/>
              <a:t>你將何物獻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向你向你大恩曾施</a:t>
            </a:r>
          </a:p>
          <a:p>
            <a:pPr algn="ctr">
              <a:buNone/>
            </a:pPr>
            <a:r>
              <a:rPr lang="zh-TW" altLang="en-US" sz="5400" dirty="0" smtClean="0"/>
              <a:t>你將何物獻我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5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佈景主題15</Template>
  <TotalTime>2</TotalTime>
  <Words>221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佈景主題15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我曾捨命為你</dc:title>
  <dc:creator>大唐</dc:creator>
  <cp:lastModifiedBy>大唐</cp:lastModifiedBy>
  <cp:revision>1</cp:revision>
  <dcterms:created xsi:type="dcterms:W3CDTF">2017-03-05T00:23:47Z</dcterms:created>
  <dcterms:modified xsi:type="dcterms:W3CDTF">2017-03-05T00:25:49Z</dcterms:modified>
</cp:coreProperties>
</file>