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B921-FFAD-4FCE-8089-01706DD586D2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3AD2-4BF0-4B40-906F-212AB7DC0C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貧窮軟弱瞎心眼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看破萬物像土渣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蒙救恩盡脫諸患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我今靠救主鴻恩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爲主可憐罪人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今向主俯首敬拜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懇求主免我罪債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願我所有皆捨棄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我光陰不敢虛度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獻全身心作活祭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自今日永遠歸主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我今靠救主鴻恩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爲主可憐罪人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今向主俯首敬拜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懇求主免我罪債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主應許是我所靠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主寶血將心洗清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主足前我虔心禱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與基督十架同釘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我今靠救主鴻恩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爲主可憐罪人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今向主俯首敬拜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懇求主免我罪債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求主靈充滿我心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使生活快樂歡暢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諸罪債主已還清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大榮耀歸與羔羊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我今來就十字架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我今靠救主鴻恩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爲主可憐罪人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今向主俯首敬拜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懇求主免我罪債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218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我今來就十字架</vt:lpstr>
      <vt:lpstr>我今來就十字架</vt:lpstr>
      <vt:lpstr>我今來就十字架</vt:lpstr>
      <vt:lpstr>我今來就十字架</vt:lpstr>
      <vt:lpstr>我今來就十字架</vt:lpstr>
      <vt:lpstr>我今來就十字架</vt:lpstr>
      <vt:lpstr>我今來就十字架</vt:lpstr>
      <vt:lpstr>我今來就十字架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我今來就十字架</dc:title>
  <dc:creator>DaTang</dc:creator>
  <cp:lastModifiedBy>DaTang</cp:lastModifiedBy>
  <cp:revision>1</cp:revision>
  <dcterms:created xsi:type="dcterms:W3CDTF">2018-11-03T01:45:40Z</dcterms:created>
  <dcterms:modified xsi:type="dcterms:W3CDTF">2018-11-03T01:55:40Z</dcterms:modified>
</cp:coreProperties>
</file>