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6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2019/3/2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2019/3/2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2019/3/2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2019/3/2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2019/3/2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2019/3/2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2019/3/2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2019/3/2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2019/3/2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2019/3/2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2019/3/2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23802-758D-41EF-976A-D1EB220817BF}" type="datetimeFigureOut">
              <a:rPr lang="zh-TW" altLang="en-US" smtClean="0"/>
              <a:t>2019/3/2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在十架上我救主捨命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在此我主把我心洗淨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專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靠主血罪能除盡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主寶貴血已經洗我心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今靠救主脫離我眾罪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有主時常住在我心內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如此蒙恩我實在不配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主寶貴血已經洗我心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主寶貴血將我罪洗脫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靠主恩典我心甚快樂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讚美我主時常潔淨我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主寶貴血已經洗我心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請罪人來俯伏主腳前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來就主寶貴血泉源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今當信主莫要再耽延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主寶貴血已經洗我心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199</TotalTime>
  <Words>211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榮耀歸主名</vt:lpstr>
      <vt:lpstr>榮耀歸主名</vt:lpstr>
      <vt:lpstr>榮耀歸主名</vt:lpstr>
      <vt:lpstr>榮耀歸主名</vt:lpstr>
      <vt:lpstr>榮耀歸主名</vt:lpstr>
      <vt:lpstr>榮耀歸主名</vt:lpstr>
      <vt:lpstr>榮耀歸主名</vt:lpstr>
      <vt:lpstr>榮耀歸主名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榮耀歸主名</dc:title>
  <dc:creator>DaTang</dc:creator>
  <cp:lastModifiedBy>DaTang</cp:lastModifiedBy>
  <cp:revision>20</cp:revision>
  <dcterms:created xsi:type="dcterms:W3CDTF">2019-03-02T03:04:29Z</dcterms:created>
  <dcterms:modified xsi:type="dcterms:W3CDTF">2019-03-02T06:23:51Z</dcterms:modified>
</cp:coreProperties>
</file>