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E2FD-7A5C-4745-A07B-B479A33393BD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真理聖靈在我心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自由運行作善工</a:t>
            </a:r>
            <a:endParaRPr lang="en-US" altLang="zh-CN" sz="4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亮光照耀我心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我識主並自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</a:t>
            </a:r>
            <a:endParaRPr lang="en-US" altLang="zh-CN" sz="4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  願主現在充滿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6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懇求聖靈來釋放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與死律致盡脫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除去污穢使我成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安喜樂常得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endParaRPr lang="en-US" altLang="zh-CN" sz="4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  願主現在充滿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7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有如渴鹿愛慕溪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心渴慕主恩惠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活水江河願主湧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我心中流不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CN" sz="4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  願主現在充滿我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04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不是倚靠勢力才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獨仰賴主聖靈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主能慰我主能救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主現在充滿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  願主現在充滿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745554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244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充滿我</vt:lpstr>
      <vt:lpstr>充滿我</vt:lpstr>
      <vt:lpstr>充滿我</vt:lpstr>
      <vt:lpstr>充滿我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大唐</dc:creator>
  <cp:lastModifiedBy>Windows User</cp:lastModifiedBy>
  <cp:revision>4</cp:revision>
  <dcterms:created xsi:type="dcterms:W3CDTF">2015-07-05T00:26:56Z</dcterms:created>
  <dcterms:modified xsi:type="dcterms:W3CDTF">2019-07-06T04:30:43Z</dcterms:modified>
</cp:coreProperties>
</file>