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2E561B-25C0-44B8-B906-32A2ED04DD3C}" type="datetimeFigureOut">
              <a:rPr lang="zh-TW" altLang="en-US" smtClean="0"/>
              <a:t>2017/1/15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2E561B-25C0-44B8-B906-32A2ED04DD3C}" type="datetimeFigureOut">
              <a:rPr lang="zh-TW" altLang="en-US" smtClean="0"/>
              <a:t>2017/1/15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2E561B-25C0-44B8-B906-32A2ED04DD3C}" type="datetimeFigureOut">
              <a:rPr lang="zh-TW" altLang="en-US" smtClean="0"/>
              <a:t>2017/1/15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2E561B-25C0-44B8-B906-32A2ED04DD3C}" type="datetimeFigureOut">
              <a:rPr lang="zh-TW" altLang="en-US" smtClean="0"/>
              <a:t>2017/1/15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2E561B-25C0-44B8-B906-32A2ED04DD3C}" type="datetimeFigureOut">
              <a:rPr lang="zh-TW" altLang="en-US" smtClean="0"/>
              <a:t>2017/1/15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2E561B-25C0-44B8-B906-32A2ED04DD3C}" type="datetimeFigureOut">
              <a:rPr lang="zh-TW" altLang="en-US" smtClean="0"/>
              <a:t>2017/1/15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2E561B-25C0-44B8-B906-32A2ED04DD3C}" type="datetimeFigureOut">
              <a:rPr lang="zh-TW" altLang="en-US" smtClean="0"/>
              <a:t>2017/1/15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2E561B-25C0-44B8-B906-32A2ED04DD3C}" type="datetimeFigureOut">
              <a:rPr lang="zh-TW" altLang="en-US" smtClean="0"/>
              <a:t>2017/1/15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2E561B-25C0-44B8-B906-32A2ED04DD3C}" type="datetimeFigureOut">
              <a:rPr lang="zh-TW" altLang="en-US" smtClean="0"/>
              <a:t>2017/1/15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2E561B-25C0-44B8-B906-32A2ED04DD3C}" type="datetimeFigureOut">
              <a:rPr lang="zh-TW" altLang="en-US" smtClean="0"/>
              <a:t>2017/1/15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2E561B-25C0-44B8-B906-32A2ED04DD3C}" type="datetimeFigureOut">
              <a:rPr lang="zh-TW" altLang="en-US" smtClean="0"/>
              <a:t>2017/1/15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82E561B-25C0-44B8-B906-32A2ED04DD3C}" type="datetimeFigureOut">
              <a:rPr lang="zh-TW" altLang="en-US" smtClean="0"/>
              <a:t>2017/1/15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主眼看顧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主所應許真是</a:t>
            </a:r>
            <a:r>
              <a:rPr lang="zh-TW" altLang="en-US" sz="5400" dirty="0" smtClean="0"/>
              <a:t>寶貴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安慰</a:t>
            </a:r>
            <a:r>
              <a:rPr lang="zh-TW" altLang="en-US" sz="5400" dirty="0"/>
              <a:t>門徒行天</a:t>
            </a:r>
            <a:r>
              <a:rPr lang="zh-TW" altLang="en-US" sz="5400" dirty="0" smtClean="0"/>
              <a:t>路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 smtClean="0"/>
              <a:t>就是說道 你</a:t>
            </a:r>
            <a:r>
              <a:rPr lang="zh-TW" altLang="en-US" sz="5400" dirty="0"/>
              <a:t>的</a:t>
            </a:r>
            <a:r>
              <a:rPr lang="zh-TW" altLang="en-US" sz="5400" dirty="0" smtClean="0"/>
              <a:t>道路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的眼睛常看顧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主眼看顧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我必領</a:t>
            </a:r>
            <a:r>
              <a:rPr lang="zh-TW" altLang="en-US" sz="5400" dirty="0" smtClean="0"/>
              <a:t>你 我</a:t>
            </a:r>
            <a:r>
              <a:rPr lang="zh-TW" altLang="en-US" sz="5400" dirty="0"/>
              <a:t>必領</a:t>
            </a:r>
            <a:r>
              <a:rPr lang="zh-TW" altLang="en-US" sz="5400" dirty="0" smtClean="0"/>
              <a:t>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的眼睛常</a:t>
            </a:r>
            <a:r>
              <a:rPr lang="zh-TW" altLang="en-US" sz="5400" dirty="0" smtClean="0"/>
              <a:t>看顧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 smtClean="0"/>
              <a:t>一直</a:t>
            </a:r>
            <a:r>
              <a:rPr lang="zh-TW" altLang="en-US" sz="5400" dirty="0"/>
              <a:t>走到迦南樂</a:t>
            </a:r>
            <a:r>
              <a:rPr lang="zh-TW" altLang="en-US" sz="5400" dirty="0" smtClean="0"/>
              <a:t>地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的眼睛常看顧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主眼看顧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你若遇著諸般試</a:t>
            </a:r>
            <a:r>
              <a:rPr lang="zh-TW" altLang="en-US" sz="5400" dirty="0" smtClean="0"/>
              <a:t>煉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惟恐</a:t>
            </a:r>
            <a:r>
              <a:rPr lang="zh-TW" altLang="en-US" sz="5400" dirty="0"/>
              <a:t>跌倒無人</a:t>
            </a:r>
            <a:r>
              <a:rPr lang="zh-TW" altLang="en-US" sz="5400" dirty="0" smtClean="0"/>
              <a:t>助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 smtClean="0"/>
              <a:t>要</a:t>
            </a:r>
            <a:r>
              <a:rPr lang="zh-TW" altLang="en-US" sz="5400" dirty="0"/>
              <a:t>想主言必定</a:t>
            </a:r>
            <a:r>
              <a:rPr lang="zh-TW" altLang="en-US" sz="5400" dirty="0" smtClean="0"/>
              <a:t>應驗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的眼睛常看顧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主眼看顧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我必領</a:t>
            </a:r>
            <a:r>
              <a:rPr lang="zh-TW" altLang="en-US" sz="5400" dirty="0" smtClean="0"/>
              <a:t>你 我</a:t>
            </a:r>
            <a:r>
              <a:rPr lang="zh-TW" altLang="en-US" sz="5400" dirty="0"/>
              <a:t>必領</a:t>
            </a:r>
            <a:r>
              <a:rPr lang="zh-TW" altLang="en-US" sz="5400" dirty="0" smtClean="0"/>
              <a:t>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的眼睛常</a:t>
            </a:r>
            <a:r>
              <a:rPr lang="zh-TW" altLang="en-US" sz="5400" dirty="0" smtClean="0"/>
              <a:t>看顧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 smtClean="0"/>
              <a:t>一直</a:t>
            </a:r>
            <a:r>
              <a:rPr lang="zh-TW" altLang="en-US" sz="5400" dirty="0"/>
              <a:t>走到迦南樂</a:t>
            </a:r>
            <a:r>
              <a:rPr lang="zh-TW" altLang="en-US" sz="5400" dirty="0" smtClean="0"/>
              <a:t>地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的眼睛常看顧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主眼看顧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你所盼望或不成</a:t>
            </a:r>
            <a:r>
              <a:rPr lang="zh-TW" altLang="en-US" sz="5400" dirty="0" smtClean="0"/>
              <a:t>全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或</a:t>
            </a:r>
            <a:r>
              <a:rPr lang="zh-TW" altLang="en-US" sz="5400" dirty="0"/>
              <a:t>想前進不知</a:t>
            </a:r>
            <a:r>
              <a:rPr lang="zh-TW" altLang="en-US" sz="5400" dirty="0" smtClean="0"/>
              <a:t>路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 smtClean="0"/>
              <a:t>總</a:t>
            </a:r>
            <a:r>
              <a:rPr lang="zh-TW" altLang="en-US" sz="5400" dirty="0"/>
              <a:t>要記得主的恩</a:t>
            </a:r>
            <a:r>
              <a:rPr lang="zh-TW" altLang="en-US" sz="5400" dirty="0" smtClean="0"/>
              <a:t>言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的眼睛常看顧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主眼看顧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我必領</a:t>
            </a:r>
            <a:r>
              <a:rPr lang="zh-TW" altLang="en-US" sz="5400" dirty="0" smtClean="0"/>
              <a:t>你 我</a:t>
            </a:r>
            <a:r>
              <a:rPr lang="zh-TW" altLang="en-US" sz="5400" dirty="0"/>
              <a:t>必領</a:t>
            </a:r>
            <a:r>
              <a:rPr lang="zh-TW" altLang="en-US" sz="5400" dirty="0" smtClean="0"/>
              <a:t>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的眼睛常</a:t>
            </a:r>
            <a:r>
              <a:rPr lang="zh-TW" altLang="en-US" sz="5400" dirty="0" smtClean="0"/>
              <a:t>看顧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 smtClean="0"/>
              <a:t>一直</a:t>
            </a:r>
            <a:r>
              <a:rPr lang="zh-TW" altLang="en-US" sz="5400" dirty="0"/>
              <a:t>走到迦南樂</a:t>
            </a:r>
            <a:r>
              <a:rPr lang="zh-TW" altLang="en-US" sz="5400" dirty="0" smtClean="0"/>
              <a:t>地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的眼睛常看顧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主眼看顧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人生道路走到</a:t>
            </a:r>
            <a:r>
              <a:rPr lang="zh-TW" altLang="en-US" sz="5400" dirty="0" smtClean="0"/>
              <a:t>盡頭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死亡</a:t>
            </a:r>
            <a:r>
              <a:rPr lang="zh-TW" altLang="en-US" sz="5400" dirty="0"/>
              <a:t>大限在</a:t>
            </a:r>
            <a:r>
              <a:rPr lang="zh-TW" altLang="en-US" sz="5400" dirty="0" smtClean="0"/>
              <a:t>眼前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 smtClean="0"/>
              <a:t>請</a:t>
            </a:r>
            <a:r>
              <a:rPr lang="zh-TW" altLang="en-US" sz="5400" dirty="0"/>
              <a:t>聽恩主微聲</a:t>
            </a:r>
            <a:r>
              <a:rPr lang="zh-TW" altLang="en-US" sz="5400" dirty="0" smtClean="0"/>
              <a:t>說道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的眼睛常看顧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主眼看顧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我必領</a:t>
            </a:r>
            <a:r>
              <a:rPr lang="zh-TW" altLang="en-US" sz="5400" dirty="0" smtClean="0"/>
              <a:t>你 我</a:t>
            </a:r>
            <a:r>
              <a:rPr lang="zh-TW" altLang="en-US" sz="5400" dirty="0"/>
              <a:t>必領</a:t>
            </a:r>
            <a:r>
              <a:rPr lang="zh-TW" altLang="en-US" sz="5400" dirty="0" smtClean="0"/>
              <a:t>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的眼睛常</a:t>
            </a:r>
            <a:r>
              <a:rPr lang="zh-TW" altLang="en-US" sz="5400" dirty="0" smtClean="0"/>
              <a:t>看顧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 smtClean="0"/>
              <a:t>一直</a:t>
            </a:r>
            <a:r>
              <a:rPr lang="zh-TW" altLang="en-US" sz="5400" dirty="0"/>
              <a:t>走到迦南樂</a:t>
            </a:r>
            <a:r>
              <a:rPr lang="zh-TW" altLang="en-US" sz="5400" dirty="0" smtClean="0"/>
              <a:t>地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的眼睛常看顧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佈景主題7</Template>
  <TotalTime>2</TotalTime>
  <Words>205</Words>
  <Application>Microsoft Office PowerPoint</Application>
  <PresentationFormat>如螢幕大小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佈景主題7</vt:lpstr>
      <vt:lpstr>主眼看顧</vt:lpstr>
      <vt:lpstr>主眼看顧</vt:lpstr>
      <vt:lpstr>主眼看顧</vt:lpstr>
      <vt:lpstr>主眼看顧</vt:lpstr>
      <vt:lpstr>主眼看顧</vt:lpstr>
      <vt:lpstr>主眼看顧</vt:lpstr>
      <vt:lpstr>主眼看顧</vt:lpstr>
      <vt:lpstr>主眼看顧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主眼看顧</dc:title>
  <dc:creator>大唐</dc:creator>
  <cp:lastModifiedBy>大唐</cp:lastModifiedBy>
  <cp:revision>1</cp:revision>
  <dcterms:created xsi:type="dcterms:W3CDTF">2017-01-15T00:38:56Z</dcterms:created>
  <dcterms:modified xsi:type="dcterms:W3CDTF">2017-01-15T00:41:34Z</dcterms:modified>
</cp:coreProperties>
</file>