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67C-8ABF-4E90-A769-D7CEAE6F8AA0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我願跟隨耶穌或走平坦道路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或在花木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茂盛清水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時常流處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既有救主引導我真歡然跟隨主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一路走到天上總跟主腳步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願跟隨耶穌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不論往何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  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願跟隨耶穌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只望耶穌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必跟隨主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我願跟隨耶穌或走危險道路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遭風雨交作黑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雲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既有救主引導我心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受驚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不懼怕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危險因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願跟隨耶穌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不論往何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  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願跟隨耶穌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只望耶穌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必跟隨主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我願跟隨耶穌走高山或平路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我願常與主同走時蒙主保護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今我走的路程主已為我早經過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主必領我進那應許榮光處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願跟隨耶穌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不論往何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  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願跟隨耶穌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只望耶穌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必跟隨主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24</TotalTime>
  <Words>203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跟隨耶穌</vt:lpstr>
      <vt:lpstr>跟隨耶穌</vt:lpstr>
      <vt:lpstr>跟隨耶穌</vt:lpstr>
      <vt:lpstr>跟隨耶穌</vt:lpstr>
      <vt:lpstr>跟隨耶穌</vt:lpstr>
      <vt:lpstr>跟隨耶穌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跟隨耶穌</dc:title>
  <dc:creator>User</dc:creator>
  <cp:lastModifiedBy>User</cp:lastModifiedBy>
  <cp:revision>4</cp:revision>
  <dcterms:created xsi:type="dcterms:W3CDTF">2017-07-01T03:01:20Z</dcterms:created>
  <dcterms:modified xsi:type="dcterms:W3CDTF">2017-07-01T23:59:16Z</dcterms:modified>
</cp:coreProperties>
</file>