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6E393-5596-4636-9A81-858A1232329B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8930A-1BF9-438B-B49E-12D35390EB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6E393-5596-4636-9A81-858A1232329B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8930A-1BF9-438B-B49E-12D35390EB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6E393-5596-4636-9A81-858A1232329B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8930A-1BF9-438B-B49E-12D35390EB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6E393-5596-4636-9A81-858A1232329B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8930A-1BF9-438B-B49E-12D35390EB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6E393-5596-4636-9A81-858A1232329B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8930A-1BF9-438B-B49E-12D35390EB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6E393-5596-4636-9A81-858A1232329B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8930A-1BF9-438B-B49E-12D35390EB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6E393-5596-4636-9A81-858A1232329B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8930A-1BF9-438B-B49E-12D35390EB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6E393-5596-4636-9A81-858A1232329B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8930A-1BF9-438B-B49E-12D35390EB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6E393-5596-4636-9A81-858A1232329B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8930A-1BF9-438B-B49E-12D35390EB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6E393-5596-4636-9A81-858A1232329B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8930A-1BF9-438B-B49E-12D35390EB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6E393-5596-4636-9A81-858A1232329B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8930A-1BF9-438B-B49E-12D35390EB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FA6E393-5596-4636-9A81-858A1232329B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858930A-1BF9-438B-B49E-12D35390EB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與耶穌同在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耶穌不論往何處願與之同</a:t>
            </a:r>
          </a:p>
          <a:p>
            <a:pPr algn="ctr">
              <a:buNone/>
            </a:pPr>
            <a:r>
              <a:rPr lang="zh-TW" altLang="en-US" sz="5400" dirty="0"/>
              <a:t>主在世間引導我深喜跟從</a:t>
            </a:r>
          </a:p>
          <a:p>
            <a:pPr algn="ctr">
              <a:buNone/>
            </a:pPr>
            <a:r>
              <a:rPr lang="zh-TW" altLang="en-US" sz="5400" dirty="0"/>
              <a:t>主耶穌不在時我快樂失去</a:t>
            </a:r>
          </a:p>
          <a:p>
            <a:pPr algn="ctr">
              <a:buNone/>
            </a:pPr>
            <a:r>
              <a:rPr lang="zh-TW" altLang="en-US" sz="5400" dirty="0"/>
              <a:t>耶穌與我親近心總不憂懼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與耶穌同在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無論往何</a:t>
            </a:r>
            <a:r>
              <a:rPr lang="zh-TW" altLang="en-US" sz="5400" dirty="0" smtClean="0"/>
              <a:t>地方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心</a:t>
            </a:r>
            <a:r>
              <a:rPr lang="zh-TW" altLang="en-US" sz="5400" dirty="0"/>
              <a:t>總不憂懼</a:t>
            </a:r>
          </a:p>
          <a:p>
            <a:pPr algn="ctr">
              <a:buNone/>
            </a:pPr>
            <a:r>
              <a:rPr lang="zh-TW" altLang="en-US" sz="5400" dirty="0"/>
              <a:t>我與耶穌</a:t>
            </a:r>
            <a:r>
              <a:rPr lang="zh-TW" altLang="en-US" sz="5400" dirty="0" smtClean="0"/>
              <a:t>親近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就</a:t>
            </a:r>
            <a:r>
              <a:rPr lang="zh-TW" altLang="en-US" sz="5400" dirty="0"/>
              <a:t>安然前去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與耶穌同在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我與耶穌親近終不能獨在</a:t>
            </a:r>
          </a:p>
          <a:p>
            <a:pPr algn="ctr">
              <a:buNone/>
            </a:pPr>
            <a:r>
              <a:rPr lang="zh-TW" altLang="en-US" sz="5400" dirty="0"/>
              <a:t>各朋友雖別我耶穌不離開</a:t>
            </a:r>
          </a:p>
          <a:p>
            <a:pPr algn="ctr">
              <a:buNone/>
            </a:pPr>
            <a:r>
              <a:rPr lang="zh-TW" altLang="en-US" sz="5400" dirty="0"/>
              <a:t>路雖荒涼難行主親手扶我</a:t>
            </a:r>
          </a:p>
          <a:p>
            <a:pPr algn="ctr">
              <a:buNone/>
            </a:pPr>
            <a:r>
              <a:rPr lang="zh-TW" altLang="en-US" sz="5400" dirty="0"/>
              <a:t>心必歡喜直行滿口謝恩歌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與耶穌同在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無論往何</a:t>
            </a:r>
            <a:r>
              <a:rPr lang="zh-TW" altLang="en-US" sz="5400" dirty="0" smtClean="0"/>
              <a:t>地方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心</a:t>
            </a:r>
            <a:r>
              <a:rPr lang="zh-TW" altLang="en-US" sz="5400" dirty="0"/>
              <a:t>總不憂懼</a:t>
            </a:r>
          </a:p>
          <a:p>
            <a:pPr algn="ctr">
              <a:buNone/>
            </a:pPr>
            <a:r>
              <a:rPr lang="zh-TW" altLang="en-US" sz="5400" dirty="0"/>
              <a:t>我與耶穌</a:t>
            </a:r>
            <a:r>
              <a:rPr lang="zh-TW" altLang="en-US" sz="5400" dirty="0" smtClean="0"/>
              <a:t>親近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就</a:t>
            </a:r>
            <a:r>
              <a:rPr lang="zh-TW" altLang="en-US" sz="5400" dirty="0"/>
              <a:t>安然前去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與耶穌同在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耶穌與我親近可安然而睡</a:t>
            </a:r>
          </a:p>
          <a:p>
            <a:pPr algn="ctr">
              <a:buNone/>
            </a:pPr>
            <a:r>
              <a:rPr lang="zh-TW" altLang="en-US" sz="5400" dirty="0"/>
              <a:t>滿天雖是黑暗心仍無掛慮</a:t>
            </a:r>
          </a:p>
          <a:p>
            <a:pPr algn="ctr">
              <a:buNone/>
            </a:pPr>
            <a:r>
              <a:rPr lang="zh-TW" altLang="en-US" sz="5400" dirty="0"/>
              <a:t>黑夜既過必醒歡喜見天亮</a:t>
            </a:r>
          </a:p>
          <a:p>
            <a:pPr algn="ctr">
              <a:buNone/>
            </a:pPr>
            <a:r>
              <a:rPr lang="zh-TW" altLang="en-US" sz="5400" dirty="0"/>
              <a:t>耶穌與我親近便是我家鄉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與耶穌同在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無論往何</a:t>
            </a:r>
            <a:r>
              <a:rPr lang="zh-TW" altLang="en-US" sz="5400" dirty="0" smtClean="0"/>
              <a:t>地方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心</a:t>
            </a:r>
            <a:r>
              <a:rPr lang="zh-TW" altLang="en-US" sz="5400" dirty="0"/>
              <a:t>總不憂懼</a:t>
            </a:r>
          </a:p>
          <a:p>
            <a:pPr algn="ctr">
              <a:buNone/>
            </a:pPr>
            <a:r>
              <a:rPr lang="zh-TW" altLang="en-US" sz="5400" dirty="0"/>
              <a:t>我與耶穌</a:t>
            </a:r>
            <a:r>
              <a:rPr lang="zh-TW" altLang="en-US" sz="5400" dirty="0" smtClean="0"/>
              <a:t>親近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就</a:t>
            </a:r>
            <a:r>
              <a:rPr lang="zh-TW" altLang="en-US" sz="5400" dirty="0"/>
              <a:t>安然前去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1</TotalTime>
  <Words>165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佈景主題6</vt:lpstr>
      <vt:lpstr>與耶穌同在</vt:lpstr>
      <vt:lpstr>與耶穌同在</vt:lpstr>
      <vt:lpstr>與耶穌同在</vt:lpstr>
      <vt:lpstr>與耶穌同在</vt:lpstr>
      <vt:lpstr>與耶穌同在</vt:lpstr>
      <vt:lpstr>與耶穌同在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與耶穌同在</dc:title>
  <dc:creator>大唐</dc:creator>
  <cp:lastModifiedBy>大唐</cp:lastModifiedBy>
  <cp:revision>1</cp:revision>
  <dcterms:created xsi:type="dcterms:W3CDTF">2015-10-04T00:37:24Z</dcterms:created>
  <dcterms:modified xsi:type="dcterms:W3CDTF">2015-10-04T00:38:36Z</dcterms:modified>
</cp:coreProperties>
</file>