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7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2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8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1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6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79FB-493E-4C94-8918-F7AF3ABE8A07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6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耶穌領我我心歡喜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蒙主引導平安無比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無論日夜動靜起坐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有主耶穌時常領我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1464" y="1625105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耶穌恩主親手領我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因蒙恩主親手領我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有時遭遇困苦憂傷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有時大得快樂吉祥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似海翻騰如山穩妥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或危或安耶穌領我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1625105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耶穌恩主親手領我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因蒙恩主親手領我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願拉主手同走一生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從這地步直到天城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遇苦見福兩般皆可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因主耶穌聖手領我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1625105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3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耶穌恩主親手領我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因蒙恩主親手領我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到時行完一世路程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內惡外敵靠主全勝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死如冷河我不怕過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獨賴耶穌至終領我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1625105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耶穌恩主親手領我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因蒙恩主親手領我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296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耶穌領我</vt:lpstr>
      <vt:lpstr>耶穌領我</vt:lpstr>
      <vt:lpstr>耶穌領我</vt:lpstr>
      <vt:lpstr>耶穌領我</vt:lpstr>
      <vt:lpstr>耶穌領我</vt:lpstr>
      <vt:lpstr>耶穌領我</vt:lpstr>
      <vt:lpstr>耶穌領我</vt:lpstr>
      <vt:lpstr>耶穌領我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耶穌領我</dc:title>
  <dc:creator>大唐</dc:creator>
  <cp:lastModifiedBy>Windows User</cp:lastModifiedBy>
  <cp:revision>2</cp:revision>
  <dcterms:created xsi:type="dcterms:W3CDTF">2015-01-24T12:27:58Z</dcterms:created>
  <dcterms:modified xsi:type="dcterms:W3CDTF">2020-05-16T04:50:04Z</dcterms:modified>
</cp:coreProperties>
</file>