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54449CF-C514-4B8D-A323-B439DEE069E2}" type="datetimeFigureOut">
              <a:rPr lang="zh-TW" altLang="en-US" smtClean="0"/>
              <a:t>2016/7/3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A362FFE-F9E6-4E66-B164-00CEA33931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只要信祂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被罪壓傷眾人要來</a:t>
            </a:r>
          </a:p>
          <a:p>
            <a:pPr algn="ctr">
              <a:buNone/>
            </a:pPr>
            <a:r>
              <a:rPr lang="zh-TW" altLang="en-US" sz="5400" dirty="0"/>
              <a:t>救主在此</a:t>
            </a:r>
            <a:r>
              <a:rPr lang="zh-TW" altLang="en-US" sz="5400" dirty="0" smtClean="0"/>
              <a:t>等待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主要</a:t>
            </a:r>
            <a:r>
              <a:rPr lang="zh-TW" altLang="en-US" sz="5400" dirty="0"/>
              <a:t>救你 安你心懷</a:t>
            </a:r>
          </a:p>
          <a:p>
            <a:pPr algn="ctr">
              <a:buNone/>
            </a:pPr>
            <a:r>
              <a:rPr lang="zh-TW" altLang="en-US" sz="5400" dirty="0"/>
              <a:t>只要你肯信祂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只要信祂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只要信祂 只要信祂</a:t>
            </a:r>
          </a:p>
          <a:p>
            <a:pPr algn="ctr">
              <a:buNone/>
            </a:pPr>
            <a:r>
              <a:rPr lang="zh-TW" altLang="en-US" sz="5400" dirty="0"/>
              <a:t>現在要</a:t>
            </a:r>
            <a:r>
              <a:rPr lang="zh-TW" altLang="en-US" sz="5400" dirty="0" smtClean="0"/>
              <a:t>來信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能救你 祂能救你</a:t>
            </a:r>
          </a:p>
          <a:p>
            <a:pPr algn="ctr">
              <a:buNone/>
            </a:pPr>
            <a:r>
              <a:rPr lang="zh-TW" altLang="en-US" sz="5400" dirty="0"/>
              <a:t>現在要救你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只要信祂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只要信祂 只要信祂</a:t>
            </a:r>
          </a:p>
          <a:p>
            <a:pPr algn="ctr">
              <a:buNone/>
            </a:pPr>
            <a:r>
              <a:rPr lang="zh-TW" altLang="en-US" sz="5400" dirty="0"/>
              <a:t>現在要</a:t>
            </a:r>
            <a:r>
              <a:rPr lang="zh-TW" altLang="en-US" sz="5400" dirty="0" smtClean="0"/>
              <a:t>來信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能救你 祂能救你</a:t>
            </a:r>
          </a:p>
          <a:p>
            <a:pPr algn="ctr">
              <a:buNone/>
            </a:pPr>
            <a:r>
              <a:rPr lang="zh-TW" altLang="en-US" sz="5400" dirty="0"/>
              <a:t>現在要救你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只要信祂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耶穌替你釘死十架</a:t>
            </a:r>
          </a:p>
          <a:p>
            <a:pPr algn="ctr">
              <a:buNone/>
            </a:pPr>
            <a:r>
              <a:rPr lang="zh-TW" altLang="en-US" sz="5400" dirty="0"/>
              <a:t>寶血為你贖</a:t>
            </a:r>
            <a:r>
              <a:rPr lang="zh-TW" altLang="en-US" sz="5400" dirty="0" smtClean="0"/>
              <a:t>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</a:t>
            </a:r>
            <a:r>
              <a:rPr lang="zh-TW" altLang="en-US" sz="5400" dirty="0"/>
              <a:t>恩已成 不用等待</a:t>
            </a:r>
          </a:p>
          <a:p>
            <a:pPr algn="ctr">
              <a:buNone/>
            </a:pPr>
            <a:r>
              <a:rPr lang="zh-TW" altLang="en-US" sz="5400" dirty="0"/>
              <a:t>只要你肯信祂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只要信祂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只要信祂 只要信祂</a:t>
            </a:r>
          </a:p>
          <a:p>
            <a:pPr algn="ctr">
              <a:buNone/>
            </a:pPr>
            <a:r>
              <a:rPr lang="zh-TW" altLang="en-US" sz="5400" dirty="0"/>
              <a:t>現在要</a:t>
            </a:r>
            <a:r>
              <a:rPr lang="zh-TW" altLang="en-US" sz="5400" dirty="0" smtClean="0"/>
              <a:t>來信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能救你 祂能救你</a:t>
            </a:r>
          </a:p>
          <a:p>
            <a:pPr algn="ctr">
              <a:buNone/>
            </a:pPr>
            <a:r>
              <a:rPr lang="zh-TW" altLang="en-US" sz="5400" dirty="0"/>
              <a:t>現在要救你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只要信祂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耶穌愛你真難述說</a:t>
            </a:r>
          </a:p>
          <a:p>
            <a:pPr algn="ctr">
              <a:buNone/>
            </a:pPr>
            <a:r>
              <a:rPr lang="zh-TW" altLang="en-US" sz="5400" dirty="0"/>
              <a:t>為你捨身</a:t>
            </a:r>
            <a:r>
              <a:rPr lang="zh-TW" altLang="en-US" sz="5400" dirty="0" smtClean="0"/>
              <a:t>流血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要</a:t>
            </a:r>
            <a:r>
              <a:rPr lang="zh-TW" altLang="en-US" sz="5400" dirty="0"/>
              <a:t>洗你罪完全清潔</a:t>
            </a:r>
          </a:p>
          <a:p>
            <a:pPr algn="ctr">
              <a:buNone/>
            </a:pPr>
            <a:r>
              <a:rPr lang="zh-TW" altLang="en-US" sz="5400" dirty="0"/>
              <a:t>只要你肯信祂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只要信祂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只要信祂 只要信祂</a:t>
            </a:r>
          </a:p>
          <a:p>
            <a:pPr algn="ctr">
              <a:buNone/>
            </a:pPr>
            <a:r>
              <a:rPr lang="zh-TW" altLang="en-US" sz="5400" dirty="0"/>
              <a:t>現在要</a:t>
            </a:r>
            <a:r>
              <a:rPr lang="zh-TW" altLang="en-US" sz="5400" dirty="0" smtClean="0"/>
              <a:t>來信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能救你 祂能救你</a:t>
            </a:r>
          </a:p>
          <a:p>
            <a:pPr algn="ctr">
              <a:buNone/>
            </a:pPr>
            <a:r>
              <a:rPr lang="zh-TW" altLang="en-US" sz="5400" dirty="0"/>
              <a:t>現在要救你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只要信祂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耶穌顯出無限</a:t>
            </a:r>
            <a:r>
              <a:rPr lang="zh-TW" altLang="en-US" sz="5400" dirty="0" smtClean="0"/>
              <a:t>慈愛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恩</a:t>
            </a:r>
            <a:r>
              <a:rPr lang="zh-TW" altLang="en-US" sz="5400" dirty="0"/>
              <a:t>門為你大</a:t>
            </a:r>
            <a:r>
              <a:rPr lang="zh-TW" altLang="en-US" sz="5400" dirty="0" smtClean="0"/>
              <a:t>開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時</a:t>
            </a:r>
            <a:r>
              <a:rPr lang="zh-TW" altLang="en-US" sz="5400" dirty="0"/>
              <a:t>乎時乎 未必再來</a:t>
            </a:r>
          </a:p>
          <a:p>
            <a:pPr algn="ctr">
              <a:buNone/>
            </a:pPr>
            <a:r>
              <a:rPr lang="zh-TW" altLang="en-US" sz="5400" dirty="0"/>
              <a:t>請你快來信祂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只要信祂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只要信祂 只要信祂</a:t>
            </a:r>
          </a:p>
          <a:p>
            <a:pPr algn="ctr">
              <a:buNone/>
            </a:pPr>
            <a:r>
              <a:rPr lang="zh-TW" altLang="en-US" sz="5400" dirty="0"/>
              <a:t>現在要</a:t>
            </a:r>
            <a:r>
              <a:rPr lang="zh-TW" altLang="en-US" sz="5400" dirty="0" smtClean="0"/>
              <a:t>來信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能救你 祂能救你</a:t>
            </a:r>
          </a:p>
          <a:p>
            <a:pPr algn="ctr">
              <a:buNone/>
            </a:pPr>
            <a:r>
              <a:rPr lang="zh-TW" altLang="en-US" sz="5400" dirty="0"/>
              <a:t>現在要救你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只要信祂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不久離世要往何處</a:t>
            </a:r>
          </a:p>
          <a:p>
            <a:pPr algn="ctr">
              <a:buNone/>
            </a:pPr>
            <a:r>
              <a:rPr lang="zh-TW" altLang="en-US" sz="5400" dirty="0"/>
              <a:t>天堂或是</a:t>
            </a:r>
            <a:r>
              <a:rPr lang="zh-TW" altLang="en-US" sz="5400" dirty="0" smtClean="0"/>
              <a:t>地獄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</a:t>
            </a:r>
            <a:r>
              <a:rPr lang="zh-TW" altLang="en-US" sz="5400" dirty="0"/>
              <a:t>死永生都是永遠</a:t>
            </a:r>
          </a:p>
          <a:p>
            <a:pPr algn="ctr">
              <a:buNone/>
            </a:pPr>
            <a:r>
              <a:rPr lang="zh-TW" altLang="en-US" sz="5400" dirty="0"/>
              <a:t>請你快來信祂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8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佈景主題8</Template>
  <TotalTime>1</TotalTime>
  <Words>241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佈景主題8</vt:lpstr>
      <vt:lpstr>只要信祂</vt:lpstr>
      <vt:lpstr>只要信祂</vt:lpstr>
      <vt:lpstr>只要信祂</vt:lpstr>
      <vt:lpstr>只要信祂</vt:lpstr>
      <vt:lpstr>只要信祂</vt:lpstr>
      <vt:lpstr>只要信祂</vt:lpstr>
      <vt:lpstr>只要信祂</vt:lpstr>
      <vt:lpstr>只要信祂</vt:lpstr>
      <vt:lpstr>只要信祂</vt:lpstr>
      <vt:lpstr>只要信祂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只要信祂</dc:title>
  <dc:creator>大唐</dc:creator>
  <cp:lastModifiedBy>大唐</cp:lastModifiedBy>
  <cp:revision>1</cp:revision>
  <dcterms:created xsi:type="dcterms:W3CDTF">2016-07-03T00:29:53Z</dcterms:created>
  <dcterms:modified xsi:type="dcterms:W3CDTF">2016-07-03T00:31:27Z</dcterms:modified>
</cp:coreProperties>
</file>