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2D20966-6A56-4249-B391-8884E221D02A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ACC42E9-6FCB-4A98-A970-6474FA0E6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靠主膀臂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我與主相交心裡滿喜歡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  <a:p>
            <a:pPr algn="ctr">
              <a:buNone/>
            </a:pPr>
            <a:r>
              <a:rPr lang="zh-TW" altLang="en-US" sz="5400" dirty="0"/>
              <a:t>何等大福澤 何等大平安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靠主膀臂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倚靠 倚靠</a:t>
            </a:r>
          </a:p>
          <a:p>
            <a:pPr algn="ctr">
              <a:buNone/>
            </a:pPr>
            <a:r>
              <a:rPr lang="zh-TW" altLang="en-US" sz="5400" dirty="0"/>
              <a:t>堅固保守危險無慮</a:t>
            </a:r>
          </a:p>
          <a:p>
            <a:pPr algn="ctr">
              <a:buNone/>
            </a:pPr>
            <a:r>
              <a:rPr lang="zh-TW" altLang="en-US" sz="5400" dirty="0"/>
              <a:t>倚靠 倚靠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靠主膀臂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滿心大喜歡行此旅客路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  <a:p>
            <a:pPr algn="ctr">
              <a:buNone/>
            </a:pPr>
            <a:r>
              <a:rPr lang="zh-TW" altLang="en-US" sz="5400" dirty="0"/>
              <a:t>每日見大光 照耀我前途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靠主膀臂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倚靠 倚靠</a:t>
            </a:r>
          </a:p>
          <a:p>
            <a:pPr algn="ctr">
              <a:buNone/>
            </a:pPr>
            <a:r>
              <a:rPr lang="zh-TW" altLang="en-US" sz="5400" dirty="0"/>
              <a:t>堅固保守危險無慮</a:t>
            </a:r>
          </a:p>
          <a:p>
            <a:pPr algn="ctr">
              <a:buNone/>
            </a:pPr>
            <a:r>
              <a:rPr lang="zh-TW" altLang="en-US" sz="5400" dirty="0"/>
              <a:t>倚靠 倚靠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靠主膀臂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我不用驚怕 我不用心慌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  <a:p>
            <a:pPr algn="ctr">
              <a:buNone/>
            </a:pPr>
            <a:r>
              <a:rPr lang="zh-TW" altLang="en-US" sz="5400" dirty="0"/>
              <a:t>我有大福澤 主在我身旁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靠主膀臂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倚靠 倚靠</a:t>
            </a:r>
          </a:p>
          <a:p>
            <a:pPr algn="ctr">
              <a:buNone/>
            </a:pPr>
            <a:r>
              <a:rPr lang="zh-TW" altLang="en-US" sz="5400" dirty="0"/>
              <a:t>堅固保守危險無慮</a:t>
            </a:r>
          </a:p>
          <a:p>
            <a:pPr algn="ctr">
              <a:buNone/>
            </a:pPr>
            <a:r>
              <a:rPr lang="zh-TW" altLang="en-US" sz="5400" dirty="0"/>
              <a:t>倚靠 倚靠</a:t>
            </a:r>
          </a:p>
          <a:p>
            <a:pPr algn="ctr">
              <a:buNone/>
            </a:pPr>
            <a:r>
              <a:rPr lang="zh-TW" altLang="en-US" sz="5400" dirty="0"/>
              <a:t>倚靠主耶穌永遠膀臂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133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佈景主題3</vt:lpstr>
      <vt:lpstr>靠主膀臂</vt:lpstr>
      <vt:lpstr>靠主膀臂</vt:lpstr>
      <vt:lpstr>靠主膀臂</vt:lpstr>
      <vt:lpstr>靠主膀臂</vt:lpstr>
      <vt:lpstr>靠主膀臂</vt:lpstr>
      <vt:lpstr>靠主膀臂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靠主膀臂</dc:title>
  <dc:creator>大唐</dc:creator>
  <cp:lastModifiedBy>大唐</cp:lastModifiedBy>
  <cp:revision>1</cp:revision>
  <dcterms:created xsi:type="dcterms:W3CDTF">2015-05-02T04:44:22Z</dcterms:created>
  <dcterms:modified xsi:type="dcterms:W3CDTF">2015-05-02T04:45:31Z</dcterms:modified>
</cp:coreProperties>
</file>