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449D-B27D-4416-A4C1-959912532A81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21B5-C957-4CE0-91F9-E2A0D61E18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萬古靈磐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萬古靈磐為我開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容我藏於主心懷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主受槍刺脅下傷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水血和流痛難當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如此受苦贖我罪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洗我罪污免我刑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萬古靈磐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縱然靠己立善功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成全律法等無用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是殷勤無罷休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眼淚常流心多憂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全不足以贖罪愆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救我惟獨主有權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萬古靈磐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我或在此世度生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或在主裡睡安穩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我在末日離土塵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見主登位判萬民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萬古靈磐為我開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容我藏於主心懷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115</Words>
  <Application>Microsoft Office PowerPoint</Application>
  <PresentationFormat>如螢幕大小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萬古靈磐</vt:lpstr>
      <vt:lpstr>萬古靈磐</vt:lpstr>
      <vt:lpstr>萬古靈磐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萬古靈磐</dc:title>
  <dc:creator>大唐</dc:creator>
  <cp:lastModifiedBy>大唐</cp:lastModifiedBy>
  <cp:revision>1</cp:revision>
  <dcterms:created xsi:type="dcterms:W3CDTF">2018-09-15T03:52:49Z</dcterms:created>
  <dcterms:modified xsi:type="dcterms:W3CDTF">2018-09-15T04:00:58Z</dcterms:modified>
</cp:coreProperties>
</file>