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6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1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14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1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2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97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2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1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8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4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63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9463-21C0-4275-9DB2-A756E33E7AC3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5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我時刻單依靠主  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遇難時求主救護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心雖還不足  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惟要靠我主引路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8379" y="1600201"/>
            <a:ext cx="1122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7122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穌行萬事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論遇著福或苦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要信靠我救主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94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今聖靈照亮我心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使我心滿得光明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主領我走正路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要靠我主保護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8379" y="1600201"/>
            <a:ext cx="1122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9323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穌行萬事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論遇著福或苦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要信靠我救主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03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路平安當頌主名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路黑暗有主同行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遇危險主必保護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領路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8379" y="1600201"/>
            <a:ext cx="1122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74395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穌行萬事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論遇著福或苦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要信靠我救主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14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靠主耶穌行萬事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等我歸到安樂處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要依靠我救主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8379" y="1600201"/>
            <a:ext cx="1122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02807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穌行萬事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論遇著福或苦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要信靠我救主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8164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264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惟要靠主</vt:lpstr>
      <vt:lpstr>惟要靠主</vt:lpstr>
      <vt:lpstr>惟要靠主</vt:lpstr>
      <vt:lpstr>惟要靠主</vt:lpstr>
      <vt:lpstr>惟要靠主</vt:lpstr>
      <vt:lpstr>惟要靠主</vt:lpstr>
      <vt:lpstr>惟要靠主</vt:lpstr>
      <vt:lpstr>惟要靠主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惟要靠主</dc:title>
  <dc:creator>Windows User</dc:creator>
  <cp:lastModifiedBy>Windows User</cp:lastModifiedBy>
  <cp:revision>6</cp:revision>
  <dcterms:created xsi:type="dcterms:W3CDTF">2020-05-01T05:12:32Z</dcterms:created>
  <dcterms:modified xsi:type="dcterms:W3CDTF">2020-05-01T05:25:49Z</dcterms:modified>
</cp:coreProperties>
</file>