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2018/6/30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2018/6/30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2018/6/30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2018/6/30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2018/6/30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2018/6/30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2018/6/30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2018/6/30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2018/6/30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2018/6/30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2018/6/30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F066B-CAAA-4AF0-8CE1-A7DC182F2BD5}" type="datetimeFigureOut">
              <a:rPr lang="zh-TW" altLang="en-US" smtClean="0"/>
              <a:t>2018/6/30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只要相信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小群不要怕  牧者已捨身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曾死十架上  由墳墓復生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天地諸權勢  在主手執掌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一切已預備  為主所愛群羊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只要相信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只要相信  只要相信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凡事可能成就  只要相信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只要相信  只要相信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凡事可能成就  只要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相信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只要相信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小群不要怕  隨牧者領路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所走的路程  須隨主腳步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生死諸苦味  主經已嘗試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因主捨己身  十字架上受死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只要相信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只要相信  只要相信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凡事可能成就  只要相信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只要相信  只要相信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凡事可能成就  只要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相信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只要相信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小群不要怕  牧者皆深知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路程或平安  愁苦或貧寒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永遠不離開  永相皆相安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專心倚靠主  不論光明黑暗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只要相信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只要相信  只要相信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凡事可能成就  只要相信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只要相信  只要相信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凡事可能成就  只要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相信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</TotalTime>
  <Words>157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只要相信</vt:lpstr>
      <vt:lpstr>只要相信</vt:lpstr>
      <vt:lpstr>只要相信</vt:lpstr>
      <vt:lpstr>只要相信</vt:lpstr>
      <vt:lpstr>只要相信</vt:lpstr>
      <vt:lpstr>只要相信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只要相信</dc:title>
  <dc:creator>大唐</dc:creator>
  <cp:lastModifiedBy>大唐</cp:lastModifiedBy>
  <cp:revision>1</cp:revision>
  <dcterms:created xsi:type="dcterms:W3CDTF">2018-06-30T03:42:49Z</dcterms:created>
  <dcterms:modified xsi:type="dcterms:W3CDTF">2018-06-30T03:51:42Z</dcterms:modified>
</cp:coreProperties>
</file>