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EA4D4CE-376C-4C5E-AE82-4EE4564C79FE}" type="datetimeFigureOut">
              <a:rPr lang="zh-TW" altLang="en-US" smtClean="0"/>
              <a:t>2015/9/6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門徒在世仇敵甚多</a:t>
            </a:r>
          </a:p>
          <a:p>
            <a:pPr algn="ctr">
              <a:buNone/>
            </a:pPr>
            <a:r>
              <a:rPr lang="zh-TW" altLang="en-US" sz="5400" dirty="0"/>
              <a:t>一致攻擊主僕</a:t>
            </a:r>
          </a:p>
          <a:p>
            <a:pPr algn="ctr">
              <a:buNone/>
            </a:pPr>
            <a:r>
              <a:rPr lang="zh-TW" altLang="en-US" sz="5400" dirty="0"/>
              <a:t>內有情慾外有邪魔</a:t>
            </a:r>
          </a:p>
          <a:p>
            <a:pPr algn="ctr">
              <a:buNone/>
            </a:pPr>
            <a:r>
              <a:rPr lang="zh-TW" altLang="en-US" sz="5400" dirty="0"/>
              <a:t>還有害人</a:t>
            </a:r>
            <a:r>
              <a:rPr lang="zh-TW" altLang="en-US" sz="5400" dirty="0" smtClean="0"/>
              <a:t>風俗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一切得勝仇敵之人</a:t>
            </a:r>
          </a:p>
          <a:p>
            <a:pPr algn="ctr">
              <a:buNone/>
            </a:pPr>
            <a:r>
              <a:rPr lang="zh-TW" altLang="en-US" sz="5400" dirty="0"/>
              <a:t>都穿白衣在身</a:t>
            </a:r>
          </a:p>
          <a:p>
            <a:pPr algn="ctr">
              <a:buNone/>
            </a:pPr>
            <a:r>
              <a:rPr lang="zh-TW" altLang="en-US" sz="5400" dirty="0"/>
              <a:t>天使面前盡都知名</a:t>
            </a:r>
          </a:p>
          <a:p>
            <a:pPr algn="ctr">
              <a:buNone/>
            </a:pPr>
            <a:r>
              <a:rPr lang="zh-TW" altLang="en-US" sz="5400" dirty="0"/>
              <a:t>攻軍俱來歡迎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努力行走光明之路</a:t>
            </a:r>
          </a:p>
          <a:p>
            <a:pPr algn="ctr">
              <a:buNone/>
            </a:pPr>
            <a:r>
              <a:rPr lang="zh-TW" altLang="en-US" sz="5400" dirty="0"/>
              <a:t>如火挑旺在心</a:t>
            </a:r>
          </a:p>
          <a:p>
            <a:pPr algn="ctr">
              <a:buNone/>
            </a:pPr>
            <a:r>
              <a:rPr lang="zh-TW" altLang="en-US" sz="5400" dirty="0"/>
              <a:t>得勝所有黑暗魔軍</a:t>
            </a:r>
          </a:p>
          <a:p>
            <a:pPr algn="ctr">
              <a:buNone/>
            </a:pPr>
            <a:r>
              <a:rPr lang="zh-TW" altLang="en-US" sz="5400" dirty="0"/>
              <a:t>全靠耶穌聖名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呵奇妙的大得勝</a:t>
            </a:r>
          </a:p>
          <a:p>
            <a:pPr algn="ctr">
              <a:buNone/>
            </a:pPr>
            <a:r>
              <a:rPr lang="zh-TW" altLang="en-US" sz="5400" dirty="0"/>
              <a:t>信心可勝世界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抵擋眾惡總要發奮</a:t>
            </a:r>
          </a:p>
          <a:p>
            <a:pPr algn="ctr">
              <a:buNone/>
            </a:pPr>
            <a:r>
              <a:rPr lang="zh-TW" altLang="en-US" sz="5400" dirty="0"/>
              <a:t>不讓魔鬼一步</a:t>
            </a:r>
          </a:p>
          <a:p>
            <a:pPr algn="ctr">
              <a:buNone/>
            </a:pPr>
            <a:r>
              <a:rPr lang="zh-TW" altLang="en-US" sz="5400" dirty="0"/>
              <a:t>我雖無力自己得勝</a:t>
            </a:r>
          </a:p>
          <a:p>
            <a:pPr algn="ctr">
              <a:buNone/>
            </a:pPr>
            <a:r>
              <a:rPr lang="zh-TW" altLang="en-US" sz="5400" dirty="0"/>
              <a:t>得勝在主救護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呵奇妙的大得勝</a:t>
            </a:r>
          </a:p>
          <a:p>
            <a:pPr algn="ctr">
              <a:buNone/>
            </a:pPr>
            <a:r>
              <a:rPr lang="zh-TW" altLang="en-US" sz="5400" dirty="0"/>
              <a:t>信心可勝世界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主之仁愛為我大旗</a:t>
            </a:r>
          </a:p>
          <a:p>
            <a:pPr algn="ctr">
              <a:buNone/>
            </a:pPr>
            <a:r>
              <a:rPr lang="zh-TW" altLang="en-US" sz="5400" dirty="0"/>
              <a:t>寶劍即是神言</a:t>
            </a:r>
          </a:p>
          <a:p>
            <a:pPr algn="ctr">
              <a:buNone/>
            </a:pPr>
            <a:r>
              <a:rPr lang="zh-TW" altLang="en-US" sz="5400" dirty="0"/>
              <a:t>古今信徒都因相信</a:t>
            </a:r>
          </a:p>
          <a:p>
            <a:pPr algn="ctr">
              <a:buNone/>
            </a:pPr>
            <a:r>
              <a:rPr lang="zh-TW" altLang="en-US" sz="5400" dirty="0"/>
              <a:t>高唱得勝詩歌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勇猛好像旋轉騰起</a:t>
            </a:r>
          </a:p>
          <a:p>
            <a:pPr algn="ctr">
              <a:buNone/>
            </a:pPr>
            <a:r>
              <a:rPr lang="zh-TW" altLang="en-US" sz="5400" dirty="0"/>
              <a:t>得勝一切戰爭</a:t>
            </a:r>
          </a:p>
          <a:p>
            <a:pPr algn="ctr">
              <a:buNone/>
            </a:pPr>
            <a:r>
              <a:rPr lang="zh-TW" altLang="en-US" sz="5400" dirty="0"/>
              <a:t>靠此籐牌得勝死權</a:t>
            </a:r>
          </a:p>
          <a:p>
            <a:pPr algn="ctr">
              <a:buNone/>
            </a:pPr>
            <a:r>
              <a:rPr lang="zh-TW" altLang="en-US" sz="5400" dirty="0"/>
              <a:t>生活安然而過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呵奇妙的大得勝</a:t>
            </a:r>
          </a:p>
          <a:p>
            <a:pPr algn="ctr">
              <a:buNone/>
            </a:pPr>
            <a:r>
              <a:rPr lang="zh-TW" altLang="en-US" sz="5400" dirty="0"/>
              <a:t>信心可勝世界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四周都有仇敵圍住</a:t>
            </a:r>
          </a:p>
          <a:p>
            <a:pPr algn="ctr">
              <a:buNone/>
            </a:pPr>
            <a:r>
              <a:rPr lang="zh-TW" altLang="en-US" sz="5400" dirty="0"/>
              <a:t>預備向我攻擊</a:t>
            </a:r>
          </a:p>
          <a:p>
            <a:pPr algn="ctr">
              <a:buNone/>
            </a:pPr>
            <a:r>
              <a:rPr lang="zh-TW" altLang="en-US" sz="5400" dirty="0"/>
              <a:t>不要安居在帳棚裡</a:t>
            </a:r>
          </a:p>
          <a:p>
            <a:pPr algn="ctr">
              <a:buNone/>
            </a:pPr>
            <a:r>
              <a:rPr lang="zh-TW" altLang="en-US" sz="5400" dirty="0"/>
              <a:t>應到戰爭之區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救恩頭盔保我無慮</a:t>
            </a:r>
          </a:p>
          <a:p>
            <a:pPr algn="ctr">
              <a:buNone/>
            </a:pPr>
            <a:r>
              <a:rPr lang="zh-TW" altLang="en-US" sz="5400" dirty="0"/>
              <a:t>腰朿真道不虛</a:t>
            </a:r>
          </a:p>
          <a:p>
            <a:pPr algn="ctr">
              <a:buNone/>
            </a:pPr>
            <a:r>
              <a:rPr lang="zh-TW" altLang="en-US" sz="5400" dirty="0"/>
              <a:t>地球好像搖動害怕</a:t>
            </a:r>
          </a:p>
          <a:p>
            <a:pPr algn="ctr">
              <a:buNone/>
            </a:pPr>
            <a:r>
              <a:rPr lang="zh-TW" altLang="en-US" sz="5400" dirty="0"/>
              <a:t>影響遍及寰宇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信心得勝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信心使我得勝</a:t>
            </a:r>
          </a:p>
          <a:p>
            <a:pPr algn="ctr">
              <a:buNone/>
            </a:pPr>
            <a:r>
              <a:rPr lang="zh-TW" altLang="en-US" sz="5400" dirty="0"/>
              <a:t>呵奇妙的大得勝</a:t>
            </a:r>
          </a:p>
          <a:p>
            <a:pPr algn="ctr">
              <a:buNone/>
            </a:pPr>
            <a:r>
              <a:rPr lang="zh-TW" altLang="en-US" sz="5400" dirty="0"/>
              <a:t>信心可勝世界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</TotalTime>
  <Words>248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神韻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  <vt:lpstr>信心得勝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信心得勝</dc:title>
  <dc:creator>大唐</dc:creator>
  <cp:lastModifiedBy>大唐</cp:lastModifiedBy>
  <cp:revision>1</cp:revision>
  <dcterms:created xsi:type="dcterms:W3CDTF">2015-09-06T00:21:27Z</dcterms:created>
  <dcterms:modified xsi:type="dcterms:W3CDTF">2015-09-06T00:23:36Z</dcterms:modified>
</cp:coreProperties>
</file>