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FDD8A31-AE5E-4300-AE98-3F2F1B4CFC36}" type="datetimeFigureOut">
              <a:rPr lang="zh-TW" altLang="en-US" smtClean="0"/>
              <a:t>2016/1/23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69EBBDF-23BF-4B85-BA55-212E0C16A8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有一位官長夜間來就耶穌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向他請問救恩光明之路途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耶穌的答案誠摯而且清楚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我實實在在的告訴你一聲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主言語世人應留心樂聽從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主言語極溫和且是極鄭重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不要使這美好消息為落空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我實實在在的告訴你一聲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誰願進入那榮耀裡享安息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和那同蒙福者唱得勝新詩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若你要蒙賜永遠生命福氣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我實實在在的告訴你一聲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若你的親人今住在天堂裡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正在美麗城門耐心等候你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請聽那歌聲真是莊嚴無比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你必須重生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我實實在在的告訴你一聲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你必須要重生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4</TotalTime>
  <Words>231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佈景主題6</vt:lpstr>
      <vt:lpstr>你必須重生</vt:lpstr>
      <vt:lpstr>你必須重生</vt:lpstr>
      <vt:lpstr>你必須重生</vt:lpstr>
      <vt:lpstr>你必須重生</vt:lpstr>
      <vt:lpstr>你必須重生</vt:lpstr>
      <vt:lpstr>你必須重生</vt:lpstr>
      <vt:lpstr>你必須重生</vt:lpstr>
      <vt:lpstr>你必須重生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你必須重生</dc:title>
  <dc:creator>大唐</dc:creator>
  <cp:lastModifiedBy>大唐</cp:lastModifiedBy>
  <cp:revision>1</cp:revision>
  <dcterms:created xsi:type="dcterms:W3CDTF">2016-01-23T12:06:53Z</dcterms:created>
  <dcterms:modified xsi:type="dcterms:W3CDTF">2016-01-23T12:10:57Z</dcterms:modified>
</cp:coreProperties>
</file>