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6" y="-10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F786-B144-4571-943A-6EA36D4C21FA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2F3A-27CB-4BFF-B859-3C5A54C566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F786-B144-4571-943A-6EA36D4C21FA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2F3A-27CB-4BFF-B859-3C5A54C566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F786-B144-4571-943A-6EA36D4C21FA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2F3A-27CB-4BFF-B859-3C5A54C566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F786-B144-4571-943A-6EA36D4C21FA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2F3A-27CB-4BFF-B859-3C5A54C566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F786-B144-4571-943A-6EA36D4C21FA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2F3A-27CB-4BFF-B859-3C5A54C566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F786-B144-4571-943A-6EA36D4C21FA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2F3A-27CB-4BFF-B859-3C5A54C566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F786-B144-4571-943A-6EA36D4C21FA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2F3A-27CB-4BFF-B859-3C5A54C566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F786-B144-4571-943A-6EA36D4C21FA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2F3A-27CB-4BFF-B859-3C5A54C566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F786-B144-4571-943A-6EA36D4C21FA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2F3A-27CB-4BFF-B859-3C5A54C566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F786-B144-4571-943A-6EA36D4C21FA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2F3A-27CB-4BFF-B859-3C5A54C566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F786-B144-4571-943A-6EA36D4C21FA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2F3A-27CB-4BFF-B859-3C5A54C566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6F786-B144-4571-943A-6EA36D4C21FA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42F3A-27CB-4BFF-B859-3C5A54C566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白超乎雪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耶穌我救主  我情願的拯救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向主十字架  我膽望而不休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誠信主流血  為使我罪得赦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求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主將我洗  使我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白超乎雪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177414"/>
            <a:ext cx="68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latin typeface="Microsoft JhengHei" pitchFamily="34" charset="-120"/>
                <a:ea typeface="Microsoft JhengHei" pitchFamily="34" charset="-120"/>
              </a:rPr>
              <a:t>1.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808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白超乎雪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白超乎雪 皎白超乎雪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求主將我洗  使我白超乎雪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271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白超乎雪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我主我救主  今潔淨我罪污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求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主用寶血  把舊染皆洗除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今願跟從主  我甘願撇一切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求主將我洗  使我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白超乎雪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177414"/>
            <a:ext cx="68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Microsoft JhengHei" pitchFamily="34" charset="-120"/>
                <a:ea typeface="Microsoft JhengHei" pitchFamily="34" charset="-120"/>
              </a:rPr>
              <a:t>2</a:t>
            </a:r>
            <a:r>
              <a:rPr lang="en-US" altLang="zh-CN" sz="4800" b="1" dirty="0" smtClean="0">
                <a:latin typeface="Microsoft JhengHei" pitchFamily="34" charset="-120"/>
                <a:ea typeface="Microsoft JhengHei" pitchFamily="34" charset="-120"/>
              </a:rPr>
              <a:t>.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222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白超乎雪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白超乎雪 皎白超乎雪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求主將我洗  使我白超乎雪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758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白超乎雪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我主我救主  我切願得完全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望真理聖靈  來充滿我心田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使敵都敗壞  使邪情都消滅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求主將我洗  使我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白超乎雪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177414"/>
            <a:ext cx="68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Microsoft JhengHei" pitchFamily="34" charset="-120"/>
                <a:ea typeface="Microsoft JhengHei" pitchFamily="34" charset="-120"/>
              </a:rPr>
              <a:t>3</a:t>
            </a:r>
            <a:r>
              <a:rPr lang="en-US" altLang="zh-CN" sz="4800" b="1" dirty="0" smtClean="0">
                <a:latin typeface="Microsoft JhengHei" pitchFamily="34" charset="-120"/>
                <a:ea typeface="Microsoft JhengHei" pitchFamily="34" charset="-120"/>
              </a:rPr>
              <a:t>.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20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白超乎雪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白超乎雪 皎白超乎雪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求主將我洗  使我白超乎雪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4806025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74</TotalTime>
  <Words>222</Words>
  <Application>Microsoft Office PowerPoint</Application>
  <PresentationFormat>On-screen Show (16:9)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Church Theme</vt:lpstr>
      <vt:lpstr>白超乎雪</vt:lpstr>
      <vt:lpstr>白超乎雪</vt:lpstr>
      <vt:lpstr>白超乎雪</vt:lpstr>
      <vt:lpstr>白超乎雪</vt:lpstr>
      <vt:lpstr>白超乎雪</vt:lpstr>
      <vt:lpstr>白超乎雪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白超乎雪</dc:title>
  <dc:creator>Windows User</dc:creator>
  <cp:lastModifiedBy>Windows User</cp:lastModifiedBy>
  <cp:revision>6</cp:revision>
  <dcterms:created xsi:type="dcterms:W3CDTF">2019-08-03T04:44:06Z</dcterms:created>
  <dcterms:modified xsi:type="dcterms:W3CDTF">2019-08-03T05:58:23Z</dcterms:modified>
</cp:coreProperties>
</file>