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173A-6F86-48C7-BA6E-5017A77567EA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  我神  我每逢舉目觀看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你手所造一切奇妙大工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你的大能遍滿了宇宙中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0066"/>
                </a:solidFill>
              </a:rPr>
              <a:t>1.</a:t>
            </a:r>
            <a:endParaRPr lang="en-US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當我想到  神竟願差祂兒子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流血捨身為要赦免我罪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66"/>
                </a:solidFill>
              </a:rPr>
              <a:t>2</a:t>
            </a:r>
            <a:r>
              <a:rPr lang="en-US" altLang="zh-CN" sz="4800" b="1" dirty="0" smtClean="0">
                <a:solidFill>
                  <a:srgbClr val="000066"/>
                </a:solidFill>
              </a:rPr>
              <a:t>.</a:t>
            </a:r>
            <a:endParaRPr lang="en-US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當主再來  歡呼聲響澈天空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何等喜樂主接我回天家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並要頌揚神阿你真偉大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66"/>
                </a:solidFill>
              </a:rPr>
              <a:t>3</a:t>
            </a:r>
            <a:r>
              <a:rPr lang="en-US" altLang="zh-CN" sz="4800" b="1" dirty="0" smtClean="0">
                <a:solidFill>
                  <a:srgbClr val="000066"/>
                </a:solidFill>
              </a:rPr>
              <a:t>.</a:t>
            </a:r>
            <a:endParaRPr lang="en-US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14</TotalTime>
  <Words>264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佈景主題11</vt:lpstr>
      <vt:lpstr>你真偉大</vt:lpstr>
      <vt:lpstr>你真偉大</vt:lpstr>
      <vt:lpstr>你真偉大</vt:lpstr>
      <vt:lpstr>你真偉大</vt:lpstr>
      <vt:lpstr>你真偉大</vt:lpstr>
      <vt:lpstr>你真偉大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User</dc:creator>
  <cp:lastModifiedBy>Windows User</cp:lastModifiedBy>
  <cp:revision>4</cp:revision>
  <dcterms:created xsi:type="dcterms:W3CDTF">2017-08-23T13:17:22Z</dcterms:created>
  <dcterms:modified xsi:type="dcterms:W3CDTF">2019-08-03T03:44:43Z</dcterms:modified>
</cp:coreProperties>
</file>