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7968445-39DB-47D7-952D-472C09674EB7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18B8BD-5179-4106-ADBA-4E9FBACA0E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8445-39DB-47D7-952D-472C09674EB7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B8BD-5179-4106-ADBA-4E9FBACA0E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7968445-39DB-47D7-952D-472C09674EB7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918B8BD-5179-4106-ADBA-4E9FBACA0E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8445-39DB-47D7-952D-472C09674EB7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18B8BD-5179-4106-ADBA-4E9FBACA0E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8445-39DB-47D7-952D-472C09674EB7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918B8BD-5179-4106-ADBA-4E9FBACA0E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7968445-39DB-47D7-952D-472C09674EB7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918B8BD-5179-4106-ADBA-4E9FBACA0E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7968445-39DB-47D7-952D-472C09674EB7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918B8BD-5179-4106-ADBA-4E9FBACA0E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8445-39DB-47D7-952D-472C09674EB7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18B8BD-5179-4106-ADBA-4E9FBACA0E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8445-39DB-47D7-952D-472C09674EB7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18B8BD-5179-4106-ADBA-4E9FBACA0E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8445-39DB-47D7-952D-472C09674EB7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18B8BD-5179-4106-ADBA-4E9FBACA0E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7968445-39DB-47D7-952D-472C09674EB7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918B8BD-5179-4106-ADBA-4E9FBACA0E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7968445-39DB-47D7-952D-472C09674EB7}" type="datetimeFigureOut">
              <a:rPr lang="zh-TW" altLang="en-US" smtClean="0"/>
              <a:t>2015/5/16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918B8BD-5179-4106-ADBA-4E9FBACA0E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信靠耶穌真是甜美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信靠耶穌真是</a:t>
            </a:r>
            <a:r>
              <a:rPr lang="zh-TW" altLang="en-US" sz="5400" dirty="0" smtClean="0"/>
              <a:t>甜美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只要</a:t>
            </a:r>
            <a:r>
              <a:rPr lang="zh-TW" altLang="en-US" sz="5400" dirty="0"/>
              <a:t>深信主恩</a:t>
            </a:r>
            <a:r>
              <a:rPr lang="zh-TW" altLang="en-US" sz="5400" dirty="0" smtClean="0"/>
              <a:t>言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只要</a:t>
            </a:r>
            <a:r>
              <a:rPr lang="zh-TW" altLang="en-US" sz="5400" dirty="0"/>
              <a:t>站在主應</a:t>
            </a:r>
            <a:r>
              <a:rPr lang="zh-TW" altLang="en-US" sz="5400" dirty="0" smtClean="0"/>
              <a:t>許上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信</a:t>
            </a:r>
            <a:r>
              <a:rPr lang="zh-TW" altLang="en-US" sz="5400" dirty="0"/>
              <a:t>靠主蒙福</a:t>
            </a:r>
            <a:r>
              <a:rPr lang="zh-TW" altLang="en-US" sz="5400" dirty="0" smtClean="0"/>
              <a:t>無邊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信靠耶穌真是甜美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耶穌  耶穌  何等可靠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的經驗屢</a:t>
            </a:r>
            <a:r>
              <a:rPr lang="zh-TW" altLang="en-US" sz="5400" dirty="0" smtClean="0"/>
              <a:t>證實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  耶穌  寶貴耶穌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賜</a:t>
            </a:r>
            <a:r>
              <a:rPr lang="zh-TW" altLang="en-US" sz="5400" dirty="0"/>
              <a:t>我恩更信靠你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信靠耶穌真是甜美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信靠耶穌何等</a:t>
            </a:r>
            <a:r>
              <a:rPr lang="zh-TW" altLang="en-US" sz="5400" dirty="0" smtClean="0"/>
              <a:t>甜美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只要</a:t>
            </a:r>
            <a:r>
              <a:rPr lang="zh-TW" altLang="en-US" sz="5400" dirty="0"/>
              <a:t>信靠主寶</a:t>
            </a:r>
            <a:r>
              <a:rPr lang="zh-TW" altLang="en-US" sz="5400" dirty="0" smtClean="0"/>
              <a:t>血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只要</a:t>
            </a:r>
            <a:r>
              <a:rPr lang="zh-TW" altLang="en-US" sz="5400" dirty="0"/>
              <a:t>憑著單純</a:t>
            </a:r>
            <a:r>
              <a:rPr lang="zh-TW" altLang="en-US" sz="5400" dirty="0" smtClean="0"/>
              <a:t>信心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能</a:t>
            </a:r>
            <a:r>
              <a:rPr lang="zh-TW" altLang="en-US" sz="5400" dirty="0"/>
              <a:t>洗罪污白如雪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信靠耶穌真是甜美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耶穌  耶穌  何等可靠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的經驗屢</a:t>
            </a:r>
            <a:r>
              <a:rPr lang="zh-TW" altLang="en-US" sz="5400" dirty="0" smtClean="0"/>
              <a:t>證實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  耶穌  寶貴耶穌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賜</a:t>
            </a:r>
            <a:r>
              <a:rPr lang="zh-TW" altLang="en-US" sz="5400" dirty="0"/>
              <a:t>我恩更信靠你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信靠耶穌真是甜美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信靠耶穌真是</a:t>
            </a:r>
            <a:r>
              <a:rPr lang="zh-TW" altLang="en-US" sz="5400" dirty="0" smtClean="0"/>
              <a:t>甜美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罪污  自我  全離棄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</a:t>
            </a:r>
            <a:r>
              <a:rPr lang="zh-TW" altLang="en-US" sz="5400" dirty="0"/>
              <a:t>主領受一切</a:t>
            </a:r>
            <a:r>
              <a:rPr lang="zh-TW" altLang="en-US" sz="5400" dirty="0" smtClean="0"/>
              <a:t>恩惠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生命  喜樂  享</a:t>
            </a:r>
            <a:r>
              <a:rPr lang="zh-TW" altLang="en-US" sz="5400" dirty="0"/>
              <a:t>安息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信靠耶穌真是甜美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耶穌  耶穌  何等可靠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的經驗屢</a:t>
            </a:r>
            <a:r>
              <a:rPr lang="zh-TW" altLang="en-US" sz="5400" dirty="0" smtClean="0"/>
              <a:t>證實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  耶穌  寶貴耶穌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賜</a:t>
            </a:r>
            <a:r>
              <a:rPr lang="zh-TW" altLang="en-US" sz="5400" dirty="0"/>
              <a:t>我恩更信靠你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信靠耶穌真是甜美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信靠耶穌何等</a:t>
            </a:r>
            <a:r>
              <a:rPr lang="zh-TW" altLang="en-US" sz="5400" dirty="0" smtClean="0"/>
              <a:t>快樂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是我</a:t>
            </a:r>
            <a:r>
              <a:rPr lang="zh-TW" altLang="en-US" sz="5400" dirty="0" smtClean="0"/>
              <a:t>救主  良友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深知</a:t>
            </a:r>
            <a:r>
              <a:rPr lang="zh-TW" altLang="en-US" sz="5400" dirty="0"/>
              <a:t>祂必與我</a:t>
            </a:r>
            <a:r>
              <a:rPr lang="zh-TW" altLang="en-US" sz="5400" dirty="0" smtClean="0"/>
              <a:t>同行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</a:t>
            </a:r>
            <a:r>
              <a:rPr lang="zh-TW" altLang="en-US" sz="5400" dirty="0"/>
              <a:t>今時直到永遠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信靠耶穌真是甜美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耶穌  耶穌  何等可靠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的經驗屢</a:t>
            </a:r>
            <a:r>
              <a:rPr lang="zh-TW" altLang="en-US" sz="5400" dirty="0" smtClean="0"/>
              <a:t>證實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  耶穌  寶貴耶穌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賜</a:t>
            </a:r>
            <a:r>
              <a:rPr lang="zh-TW" altLang="en-US" sz="5400" dirty="0"/>
              <a:t>我恩更信靠你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</TotalTime>
  <Words>202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中庸</vt:lpstr>
      <vt:lpstr>信靠耶穌真是甜美</vt:lpstr>
      <vt:lpstr>信靠耶穌真是甜美</vt:lpstr>
      <vt:lpstr>信靠耶穌真是甜美</vt:lpstr>
      <vt:lpstr>信靠耶穌真是甜美</vt:lpstr>
      <vt:lpstr>信靠耶穌真是甜美</vt:lpstr>
      <vt:lpstr>信靠耶穌真是甜美</vt:lpstr>
      <vt:lpstr>信靠耶穌真是甜美</vt:lpstr>
      <vt:lpstr>信靠耶穌真是甜美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信靠耶穌真是甜美</dc:title>
  <dc:creator>大唐</dc:creator>
  <cp:lastModifiedBy>大唐</cp:lastModifiedBy>
  <cp:revision>1</cp:revision>
  <dcterms:created xsi:type="dcterms:W3CDTF">2015-05-16T12:04:06Z</dcterms:created>
  <dcterms:modified xsi:type="dcterms:W3CDTF">2015-05-16T12:06:16Z</dcterms:modified>
</cp:coreProperties>
</file>