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4DF4-62EC-409F-9309-2B44DAA0E914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2485-C42F-4CD1-8E1C-937F46D3D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4DF4-62EC-409F-9309-2B44DAA0E914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2485-C42F-4CD1-8E1C-937F46D3D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4DF4-62EC-409F-9309-2B44DAA0E914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2485-C42F-4CD1-8E1C-937F46D3D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4DF4-62EC-409F-9309-2B44DAA0E914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2485-C42F-4CD1-8E1C-937F46D3D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4DF4-62EC-409F-9309-2B44DAA0E914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2485-C42F-4CD1-8E1C-937F46D3D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4DF4-62EC-409F-9309-2B44DAA0E914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2485-C42F-4CD1-8E1C-937F46D3D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4DF4-62EC-409F-9309-2B44DAA0E914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2485-C42F-4CD1-8E1C-937F46D3D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4DF4-62EC-409F-9309-2B44DAA0E914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2485-C42F-4CD1-8E1C-937F46D3D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4DF4-62EC-409F-9309-2B44DAA0E914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2485-C42F-4CD1-8E1C-937F46D3D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4DF4-62EC-409F-9309-2B44DAA0E914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2485-C42F-4CD1-8E1C-937F46D3D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4DF4-62EC-409F-9309-2B44DAA0E914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2485-C42F-4CD1-8E1C-937F46D3D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4DF4-62EC-409F-9309-2B44DAA0E914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42485-C42F-4CD1-8E1C-937F46D3D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為你祈求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accent3">
                    <a:lumMod val="50000"/>
                  </a:schemeClr>
                </a:solidFill>
              </a:rPr>
              <a:t>我有一主，在天上為我</a:t>
            </a: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祈求</a:t>
            </a:r>
            <a:endParaRPr lang="en-US" altLang="zh-TW" sz="4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親</a:t>
            </a:r>
            <a:r>
              <a:rPr lang="zh-TW" altLang="en-US" sz="4800" b="1" dirty="0">
                <a:solidFill>
                  <a:schemeClr val="accent3">
                    <a:lumMod val="50000"/>
                  </a:schemeClr>
                </a:solidFill>
              </a:rPr>
              <a:t>蜜又慈愛，遠勝過眾</a:t>
            </a: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朋友</a:t>
            </a:r>
            <a:endParaRPr lang="en-US" altLang="zh-TW" sz="4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zh-TW" altLang="en-US" sz="4800" b="1" dirty="0">
                <a:solidFill>
                  <a:schemeClr val="accent3">
                    <a:lumMod val="50000"/>
                  </a:schemeClr>
                </a:solidFill>
              </a:rPr>
              <a:t>時常關懷我，又非常溫柔</a:t>
            </a: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謙虛</a:t>
            </a:r>
            <a:endParaRPr lang="en-US" altLang="zh-TW" sz="4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願</a:t>
            </a:r>
            <a:r>
              <a:rPr lang="zh-TW" altLang="en-US" sz="4800" b="1" dirty="0">
                <a:solidFill>
                  <a:schemeClr val="accent3">
                    <a:lumMod val="50000"/>
                  </a:schemeClr>
                </a:solidFill>
              </a:rPr>
              <a:t>我救主，也成為你</a:t>
            </a: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救主</a:t>
            </a:r>
            <a:endParaRPr lang="zh-TW" altLang="en-US" sz="4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為你祈求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chemeClr val="accent3">
                    <a:lumMod val="50000"/>
                  </a:schemeClr>
                </a:solidFill>
              </a:rPr>
              <a:t>我今為你</a:t>
            </a: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祈求</a:t>
            </a:r>
            <a:endParaRPr lang="en-US" altLang="zh-TW" sz="5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我</a:t>
            </a:r>
            <a:r>
              <a:rPr lang="zh-TW" altLang="en-US" sz="5400" b="1" dirty="0">
                <a:solidFill>
                  <a:schemeClr val="accent3">
                    <a:lumMod val="50000"/>
                  </a:schemeClr>
                </a:solidFill>
              </a:rPr>
              <a:t>今為你</a:t>
            </a: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祈求</a:t>
            </a:r>
            <a:endParaRPr lang="en-US" altLang="zh-TW" sz="5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我</a:t>
            </a:r>
            <a:r>
              <a:rPr lang="zh-TW" altLang="en-US" sz="5400" b="1" dirty="0">
                <a:solidFill>
                  <a:schemeClr val="accent3">
                    <a:lumMod val="50000"/>
                  </a:schemeClr>
                </a:solidFill>
              </a:rPr>
              <a:t>今為你</a:t>
            </a: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祈求</a:t>
            </a:r>
            <a:endParaRPr lang="en-US" altLang="zh-TW" sz="5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常</a:t>
            </a:r>
            <a:r>
              <a:rPr lang="zh-TW" altLang="en-US" sz="5400" b="1" dirty="0">
                <a:solidFill>
                  <a:schemeClr val="accent3">
                    <a:lumMod val="50000"/>
                  </a:schemeClr>
                </a:solidFill>
              </a:rPr>
              <a:t>為你</a:t>
            </a: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祈求</a:t>
            </a:r>
            <a:endParaRPr lang="zh-TW" altLang="en-US" sz="5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為你祈求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accent3">
                    <a:lumMod val="50000"/>
                  </a:schemeClr>
                </a:solidFill>
              </a:rPr>
              <a:t>我有一父，在天上已賜給</a:t>
            </a: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我</a:t>
            </a:r>
            <a:endParaRPr lang="en-US" altLang="zh-TW" sz="4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恆</a:t>
            </a:r>
            <a:r>
              <a:rPr lang="zh-TW" altLang="en-US" sz="4800" b="1" dirty="0">
                <a:solidFill>
                  <a:schemeClr val="accent3">
                    <a:lumMod val="50000"/>
                  </a:schemeClr>
                </a:solidFill>
              </a:rPr>
              <a:t>的盼望，並真實的</a:t>
            </a: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福樂</a:t>
            </a:r>
            <a:endParaRPr lang="en-US" altLang="zh-TW" sz="48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不久</a:t>
            </a:r>
            <a:r>
              <a:rPr lang="zh-TW" altLang="en-US" sz="4800" b="1" dirty="0">
                <a:solidFill>
                  <a:schemeClr val="accent3">
                    <a:lumMod val="50000"/>
                  </a:schemeClr>
                </a:solidFill>
              </a:rPr>
              <a:t>祂召我，在天上與祂</a:t>
            </a: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相</a:t>
            </a:r>
            <a:endParaRPr lang="en-US" altLang="zh-TW" sz="4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祂</a:t>
            </a:r>
            <a:r>
              <a:rPr lang="zh-TW" altLang="en-US" sz="4800" b="1" dirty="0">
                <a:solidFill>
                  <a:schemeClr val="accent3">
                    <a:lumMod val="50000"/>
                  </a:schemeClr>
                </a:solidFill>
              </a:rPr>
              <a:t>也願施恩，使你也朝見</a:t>
            </a: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主</a:t>
            </a:r>
            <a:endParaRPr lang="zh-TW" altLang="en-US" sz="4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為你祈求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chemeClr val="accent3">
                    <a:lumMod val="50000"/>
                  </a:schemeClr>
                </a:solidFill>
              </a:rPr>
              <a:t>我今為你</a:t>
            </a: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祈求</a:t>
            </a:r>
            <a:endParaRPr lang="en-US" altLang="zh-TW" sz="5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我</a:t>
            </a:r>
            <a:r>
              <a:rPr lang="zh-TW" altLang="en-US" sz="5400" b="1" dirty="0">
                <a:solidFill>
                  <a:schemeClr val="accent3">
                    <a:lumMod val="50000"/>
                  </a:schemeClr>
                </a:solidFill>
              </a:rPr>
              <a:t>今為你</a:t>
            </a: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祈求</a:t>
            </a:r>
            <a:endParaRPr lang="en-US" altLang="zh-TW" sz="5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我</a:t>
            </a:r>
            <a:r>
              <a:rPr lang="zh-TW" altLang="en-US" sz="5400" b="1" dirty="0">
                <a:solidFill>
                  <a:schemeClr val="accent3">
                    <a:lumMod val="50000"/>
                  </a:schemeClr>
                </a:solidFill>
              </a:rPr>
              <a:t>今為你</a:t>
            </a: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祈求</a:t>
            </a:r>
            <a:endParaRPr lang="en-US" altLang="zh-TW" sz="5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常</a:t>
            </a:r>
            <a:r>
              <a:rPr lang="zh-TW" altLang="en-US" sz="5400" b="1" dirty="0">
                <a:solidFill>
                  <a:schemeClr val="accent3">
                    <a:lumMod val="50000"/>
                  </a:schemeClr>
                </a:solidFill>
              </a:rPr>
              <a:t>為你</a:t>
            </a: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祈求</a:t>
            </a:r>
            <a:endParaRPr lang="zh-TW" altLang="en-US" sz="5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為你祈求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accent3">
                    <a:lumMod val="50000"/>
                  </a:schemeClr>
                </a:solidFill>
              </a:rPr>
              <a:t>我有一袍，比日光更加</a:t>
            </a: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明亮</a:t>
            </a:r>
            <a:endParaRPr lang="en-US" altLang="zh-TW" sz="4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預備</a:t>
            </a:r>
            <a:r>
              <a:rPr lang="zh-TW" altLang="en-US" sz="4800" b="1" dirty="0">
                <a:solidFill>
                  <a:schemeClr val="accent3">
                    <a:lumMod val="50000"/>
                  </a:schemeClr>
                </a:solidFill>
              </a:rPr>
              <a:t>榮耀日在天堂要</a:t>
            </a: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穿上</a:t>
            </a:r>
            <a:endParaRPr lang="en-US" altLang="zh-TW" sz="4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zh-TW" altLang="en-US" sz="4800" b="1" dirty="0">
                <a:solidFill>
                  <a:schemeClr val="accent3">
                    <a:lumMod val="50000"/>
                  </a:schemeClr>
                </a:solidFill>
              </a:rPr>
              <a:t>那件雪白衣，是何等華麗</a:t>
            </a: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美觀</a:t>
            </a:r>
            <a:endParaRPr lang="en-US" altLang="zh-TW" sz="4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親愛的</a:t>
            </a:r>
            <a:r>
              <a:rPr lang="zh-TW" altLang="en-US" sz="4800" b="1" dirty="0">
                <a:solidFill>
                  <a:schemeClr val="accent3">
                    <a:lumMod val="50000"/>
                  </a:schemeClr>
                </a:solidFill>
              </a:rPr>
              <a:t>朋友，願你也得一</a:t>
            </a: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件</a:t>
            </a:r>
            <a:endParaRPr lang="zh-TW" altLang="en-US" sz="4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為你祈求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chemeClr val="accent3">
                    <a:lumMod val="50000"/>
                  </a:schemeClr>
                </a:solidFill>
              </a:rPr>
              <a:t>我今為你</a:t>
            </a: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祈求</a:t>
            </a:r>
            <a:endParaRPr lang="en-US" altLang="zh-TW" sz="5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我</a:t>
            </a:r>
            <a:r>
              <a:rPr lang="zh-TW" altLang="en-US" sz="5400" b="1" dirty="0">
                <a:solidFill>
                  <a:schemeClr val="accent3">
                    <a:lumMod val="50000"/>
                  </a:schemeClr>
                </a:solidFill>
              </a:rPr>
              <a:t>今為你</a:t>
            </a: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祈求</a:t>
            </a:r>
            <a:endParaRPr lang="en-US" altLang="zh-TW" sz="5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我</a:t>
            </a:r>
            <a:r>
              <a:rPr lang="zh-TW" altLang="en-US" sz="5400" b="1" dirty="0">
                <a:solidFill>
                  <a:schemeClr val="accent3">
                    <a:lumMod val="50000"/>
                  </a:schemeClr>
                </a:solidFill>
              </a:rPr>
              <a:t>今為你</a:t>
            </a: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祈求</a:t>
            </a:r>
            <a:endParaRPr lang="en-US" altLang="zh-TW" sz="5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常</a:t>
            </a:r>
            <a:r>
              <a:rPr lang="zh-TW" altLang="en-US" sz="5400" b="1" dirty="0">
                <a:solidFill>
                  <a:schemeClr val="accent3">
                    <a:lumMod val="50000"/>
                  </a:schemeClr>
                </a:solidFill>
              </a:rPr>
              <a:t>為你</a:t>
            </a: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祈求</a:t>
            </a:r>
            <a:endParaRPr lang="zh-TW" altLang="en-US" sz="5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為你祈求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accent3">
                    <a:lumMod val="50000"/>
                  </a:schemeClr>
                </a:solidFill>
              </a:rPr>
              <a:t>主既將你從罪惡中贖</a:t>
            </a: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出來</a:t>
            </a:r>
            <a:endParaRPr lang="en-US" altLang="zh-TW" sz="4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應</a:t>
            </a:r>
            <a:r>
              <a:rPr lang="zh-TW" altLang="en-US" sz="4800" b="1" dirty="0">
                <a:solidFill>
                  <a:schemeClr val="accent3">
                    <a:lumMod val="50000"/>
                  </a:schemeClr>
                </a:solidFill>
              </a:rPr>
              <a:t>將這福音向他人速</a:t>
            </a: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傳開</a:t>
            </a:r>
            <a:endParaRPr lang="en-US" altLang="zh-TW" sz="4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zh-TW" altLang="en-US" sz="4800" b="1" dirty="0">
                <a:solidFill>
                  <a:schemeClr val="accent3">
                    <a:lumMod val="50000"/>
                  </a:schemeClr>
                </a:solidFill>
              </a:rPr>
              <a:t>並要祈求主使他們也蒙</a:t>
            </a: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拯救</a:t>
            </a:r>
            <a:endParaRPr lang="en-US" altLang="zh-TW" sz="4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主</a:t>
            </a:r>
            <a:r>
              <a:rPr lang="zh-TW" altLang="en-US" sz="4800" b="1" dirty="0">
                <a:solidFill>
                  <a:schemeClr val="accent3">
                    <a:lumMod val="50000"/>
                  </a:schemeClr>
                </a:solidFill>
              </a:rPr>
              <a:t>聽我祈求，也必聽你</a:t>
            </a: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</a:rPr>
              <a:t>祈求</a:t>
            </a:r>
            <a:endParaRPr lang="zh-TW" altLang="en-US" sz="4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為你祈求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chemeClr val="accent3">
                    <a:lumMod val="50000"/>
                  </a:schemeClr>
                </a:solidFill>
              </a:rPr>
              <a:t>我今為你</a:t>
            </a: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祈求</a:t>
            </a:r>
            <a:endParaRPr lang="en-US" altLang="zh-TW" sz="5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我</a:t>
            </a:r>
            <a:r>
              <a:rPr lang="zh-TW" altLang="en-US" sz="5400" b="1" dirty="0">
                <a:solidFill>
                  <a:schemeClr val="accent3">
                    <a:lumMod val="50000"/>
                  </a:schemeClr>
                </a:solidFill>
              </a:rPr>
              <a:t>今為你</a:t>
            </a: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祈求</a:t>
            </a:r>
            <a:endParaRPr lang="en-US" altLang="zh-TW" sz="5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我</a:t>
            </a:r>
            <a:r>
              <a:rPr lang="zh-TW" altLang="en-US" sz="5400" b="1" dirty="0">
                <a:solidFill>
                  <a:schemeClr val="accent3">
                    <a:lumMod val="50000"/>
                  </a:schemeClr>
                </a:solidFill>
              </a:rPr>
              <a:t>今為你</a:t>
            </a: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祈求</a:t>
            </a:r>
            <a:endParaRPr lang="en-US" altLang="zh-TW" sz="5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常</a:t>
            </a:r>
            <a:r>
              <a:rPr lang="zh-TW" altLang="en-US" sz="5400" b="1" dirty="0">
                <a:solidFill>
                  <a:schemeClr val="accent3">
                    <a:lumMod val="50000"/>
                  </a:schemeClr>
                </a:solidFill>
              </a:rPr>
              <a:t>為你</a:t>
            </a:r>
            <a:r>
              <a:rPr lang="zh-TW" altLang="en-US" sz="5400" b="1" dirty="0" smtClean="0">
                <a:solidFill>
                  <a:schemeClr val="accent3">
                    <a:lumMod val="50000"/>
                  </a:schemeClr>
                </a:solidFill>
              </a:rPr>
              <a:t>祈求</a:t>
            </a:r>
            <a:endParaRPr lang="zh-TW" altLang="en-US" sz="5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246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為你祈求</vt:lpstr>
      <vt:lpstr>為你祈求</vt:lpstr>
      <vt:lpstr>為你祈求</vt:lpstr>
      <vt:lpstr>為你祈求</vt:lpstr>
      <vt:lpstr>為你祈求</vt:lpstr>
      <vt:lpstr>為你祈求</vt:lpstr>
      <vt:lpstr>為你祈求</vt:lpstr>
      <vt:lpstr>為你祈求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為你祈求</dc:title>
  <dc:creator>User</dc:creator>
  <cp:lastModifiedBy>User</cp:lastModifiedBy>
  <cp:revision>1</cp:revision>
  <dcterms:created xsi:type="dcterms:W3CDTF">2017-06-06T13:20:07Z</dcterms:created>
  <dcterms:modified xsi:type="dcterms:W3CDTF">2017-06-06T13:21:37Z</dcterms:modified>
</cp:coreProperties>
</file>