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C0F7108-92AF-4663-BE79-AA7D6B0A6FEF}" type="datetimeFigureOut">
              <a:rPr lang="zh-TW" altLang="en-US" smtClean="0"/>
              <a:t>2015/8/2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736E681-7830-4689-A3B8-BD47CFE4C0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千古保障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真神是人千古</a:t>
            </a:r>
            <a:r>
              <a:rPr lang="zh-TW" altLang="en-US" sz="5400" dirty="0" smtClean="0"/>
              <a:t>保障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人將來</a:t>
            </a:r>
            <a:r>
              <a:rPr lang="zh-TW" altLang="en-US" sz="5400" dirty="0" smtClean="0"/>
              <a:t>希望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人居所抵禦</a:t>
            </a:r>
            <a:r>
              <a:rPr lang="zh-TW" altLang="en-US" sz="5400" dirty="0" smtClean="0"/>
              <a:t>風暴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人永遠家鄉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千古保障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在主寶座蔭庇之下</a:t>
            </a:r>
          </a:p>
          <a:p>
            <a:pPr algn="ctr">
              <a:buNone/>
            </a:pPr>
            <a:r>
              <a:rPr lang="zh-TW" altLang="en-US" sz="5400" dirty="0"/>
              <a:t>信徒一同</a:t>
            </a:r>
            <a:r>
              <a:rPr lang="zh-TW" altLang="en-US" sz="5400" dirty="0" smtClean="0"/>
              <a:t>安居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</a:t>
            </a:r>
            <a:r>
              <a:rPr lang="zh-TW" altLang="en-US" sz="5400" dirty="0"/>
              <a:t>賴真神膀臂保護</a:t>
            </a:r>
          </a:p>
          <a:p>
            <a:pPr algn="ctr">
              <a:buNone/>
            </a:pPr>
            <a:r>
              <a:rPr lang="zh-TW" altLang="en-US" sz="5400" dirty="0"/>
              <a:t>永遠平安無慮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千古保障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山川尚未立定以先</a:t>
            </a:r>
          </a:p>
          <a:p>
            <a:pPr algn="ctr">
              <a:buNone/>
            </a:pPr>
            <a:r>
              <a:rPr lang="zh-TW" altLang="en-US" sz="5400" dirty="0"/>
              <a:t>大地尚未</a:t>
            </a:r>
            <a:r>
              <a:rPr lang="zh-TW" altLang="en-US" sz="5400" dirty="0" smtClean="0"/>
              <a:t>形成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遠</a:t>
            </a:r>
            <a:r>
              <a:rPr lang="zh-TW" altLang="en-US" sz="5400" dirty="0"/>
              <a:t>自太初你便是神</a:t>
            </a:r>
          </a:p>
          <a:p>
            <a:pPr algn="ctr">
              <a:buNone/>
            </a:pPr>
            <a:r>
              <a:rPr lang="zh-TW" altLang="en-US" sz="5400" dirty="0"/>
              <a:t>亙古直到永恆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千古保障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在神眼中</a:t>
            </a:r>
          </a:p>
          <a:p>
            <a:pPr algn="ctr">
              <a:buNone/>
            </a:pPr>
            <a:r>
              <a:rPr lang="zh-TW" altLang="en-US" sz="5400" dirty="0"/>
              <a:t>億千萬年恍若人間隔</a:t>
            </a:r>
            <a:r>
              <a:rPr lang="zh-TW" altLang="en-US" sz="5400" dirty="0" smtClean="0"/>
              <a:t>宿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恍若</a:t>
            </a:r>
            <a:r>
              <a:rPr lang="zh-TW" altLang="en-US" sz="5400" dirty="0"/>
              <a:t>初聞子夜鐘聲</a:t>
            </a:r>
          </a:p>
          <a:p>
            <a:pPr algn="ctr">
              <a:buNone/>
            </a:pPr>
            <a:r>
              <a:rPr lang="zh-TW" altLang="en-US" sz="5400" dirty="0"/>
              <a:t>轉瞬東方日出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千古保障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時間正似大江</a:t>
            </a:r>
            <a:r>
              <a:rPr lang="zh-TW" altLang="en-US" sz="5400" dirty="0" smtClean="0"/>
              <a:t>流水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浪</a:t>
            </a:r>
            <a:r>
              <a:rPr lang="zh-TW" altLang="en-US" sz="5400" dirty="0"/>
              <a:t>淘萬象</a:t>
            </a:r>
            <a:r>
              <a:rPr lang="zh-TW" altLang="en-US" sz="5400" dirty="0" smtClean="0"/>
              <a:t>眾生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轉瞬</a:t>
            </a:r>
            <a:r>
              <a:rPr lang="zh-TW" altLang="en-US" sz="5400" dirty="0"/>
              <a:t>飛逝 恍若夢境</a:t>
            </a:r>
          </a:p>
          <a:p>
            <a:pPr algn="ctr">
              <a:buNone/>
            </a:pPr>
            <a:r>
              <a:rPr lang="zh-TW" altLang="en-US" sz="5400" dirty="0"/>
              <a:t>朝來不留餘痕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千古保障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真神是我千古保障</a:t>
            </a:r>
          </a:p>
          <a:p>
            <a:pPr algn="ctr">
              <a:buNone/>
            </a:pPr>
            <a:r>
              <a:rPr lang="zh-TW" altLang="en-US" sz="5400" dirty="0"/>
              <a:t>是我將來</a:t>
            </a:r>
            <a:r>
              <a:rPr lang="zh-TW" altLang="en-US" sz="5400" dirty="0" smtClean="0"/>
              <a:t>希望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我今生的保衛者</a:t>
            </a:r>
          </a:p>
          <a:p>
            <a:pPr algn="ctr">
              <a:buNone/>
            </a:pPr>
            <a:r>
              <a:rPr lang="zh-TW" altLang="en-US" sz="5400" dirty="0"/>
              <a:t>是我永遠家鄉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120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地鐵</vt:lpstr>
      <vt:lpstr>千古保障</vt:lpstr>
      <vt:lpstr>千古保障</vt:lpstr>
      <vt:lpstr>千古保障</vt:lpstr>
      <vt:lpstr>千古保障</vt:lpstr>
      <vt:lpstr>千古保障</vt:lpstr>
      <vt:lpstr>千古保障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千古保障</dc:title>
  <dc:creator>大唐</dc:creator>
  <cp:lastModifiedBy>大唐</cp:lastModifiedBy>
  <cp:revision>1</cp:revision>
  <dcterms:created xsi:type="dcterms:W3CDTF">2015-08-02T01:00:45Z</dcterms:created>
  <dcterms:modified xsi:type="dcterms:W3CDTF">2015-08-02T01:02:28Z</dcterms:modified>
</cp:coreProperties>
</file>