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F0F0B-4893-401A-85C4-47BAE974D6D0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美哉主耶穌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美哉主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耶穌宇宙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甘願降世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為人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心所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景仰  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靈所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尊崇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冠冕  歡欣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美哉主耶穌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青翠的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草地  森林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倍加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美麗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全都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披上彩艷春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衣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美麗  耶穌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使愁心歡唱不已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美哉主耶穌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明麗的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陽光  月亮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倍覺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清朗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繁星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點點燦爛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閃耀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輝煌  耶穌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皎潔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榮光不足比較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美哉主耶穌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榮美的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  統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管萬國萬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民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是神子又是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人子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  頌讚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崇敬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歸耶穌永不止息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68</TotalTime>
  <Words>168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佈景主題1</vt:lpstr>
      <vt:lpstr>美哉主耶穌</vt:lpstr>
      <vt:lpstr>美哉主耶穌</vt:lpstr>
      <vt:lpstr>美哉主耶穌</vt:lpstr>
      <vt:lpstr>美哉主耶穌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美哉主耶穌</dc:title>
  <dc:creator>User</dc:creator>
  <cp:lastModifiedBy>Windows User</cp:lastModifiedBy>
  <cp:revision>3</cp:revision>
  <dcterms:created xsi:type="dcterms:W3CDTF">2017-04-29T02:12:24Z</dcterms:created>
  <dcterms:modified xsi:type="dcterms:W3CDTF">2019-08-03T04:41:24Z</dcterms:modified>
</cp:coreProperties>
</file>