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72BC9C-BC6A-4D25-BD33-F0FF44584E5C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4BEA87-65AE-476A-958B-3852F817E7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普世</a:t>
            </a:r>
            <a:r>
              <a:rPr lang="zh-TW" altLang="en-US" sz="5400" dirty="0" smtClean="0"/>
              <a:t>歡騰 救主降臨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地接祂為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萬心</a:t>
            </a:r>
            <a:r>
              <a:rPr lang="zh-TW" altLang="en-US" sz="5400" dirty="0"/>
              <a:t>為主預備</a:t>
            </a:r>
            <a:r>
              <a:rPr lang="zh-TW" altLang="en-US" sz="5400" dirty="0" smtClean="0"/>
              <a:t>地方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宇宙</a:t>
            </a:r>
            <a:r>
              <a:rPr lang="zh-TW" altLang="en-US" sz="5400" dirty="0"/>
              <a:t>萬物</a:t>
            </a:r>
            <a:r>
              <a:rPr lang="zh-TW" altLang="en-US" sz="5400" dirty="0" smtClean="0"/>
              <a:t>歌唱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宇宙</a:t>
            </a:r>
            <a:r>
              <a:rPr lang="zh-TW" altLang="en-US" sz="5400" dirty="0"/>
              <a:t>萬物</a:t>
            </a:r>
            <a:r>
              <a:rPr lang="zh-TW" altLang="en-US" sz="5400" dirty="0" smtClean="0"/>
              <a:t>歌唱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宇宙 宇宙</a:t>
            </a:r>
            <a:r>
              <a:rPr lang="zh-TW" altLang="en-US" sz="5400" dirty="0"/>
              <a:t>萬物</a:t>
            </a:r>
            <a:r>
              <a:rPr lang="zh-TW" altLang="en-US" sz="5400" dirty="0" smtClean="0"/>
              <a:t>歌唱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大地</a:t>
            </a:r>
            <a:r>
              <a:rPr lang="zh-TW" altLang="en-US" sz="5400" dirty="0" smtClean="0"/>
              <a:t>歡騰 主治萬方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萬民</a:t>
            </a:r>
            <a:r>
              <a:rPr lang="zh-TW" altLang="en-US" sz="5400" dirty="0"/>
              <a:t>高聲</a:t>
            </a:r>
            <a:r>
              <a:rPr lang="zh-TW" altLang="en-US" sz="5400" dirty="0" smtClean="0"/>
              <a:t>頌揚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田野 江河 平原 山崗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響應</a:t>
            </a:r>
            <a:r>
              <a:rPr lang="zh-TW" altLang="en-US" sz="5400" dirty="0"/>
              <a:t>歌聲</a:t>
            </a:r>
            <a:r>
              <a:rPr lang="zh-TW" altLang="en-US" sz="5400" dirty="0" smtClean="0"/>
              <a:t>嘹亮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響應</a:t>
            </a:r>
            <a:r>
              <a:rPr lang="zh-TW" altLang="en-US" sz="5400" dirty="0"/>
              <a:t>歌聲</a:t>
            </a:r>
            <a:r>
              <a:rPr lang="zh-TW" altLang="en-US" sz="5400" dirty="0" smtClean="0"/>
              <a:t>嘹亮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響應 響應</a:t>
            </a:r>
            <a:r>
              <a:rPr lang="zh-TW" altLang="en-US" sz="5400" dirty="0"/>
              <a:t>歌聲嘹亮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世上一切罪惡</a:t>
            </a:r>
            <a:r>
              <a:rPr lang="zh-TW" altLang="en-US" sz="5400" dirty="0" smtClean="0"/>
              <a:t>憂傷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從此</a:t>
            </a:r>
            <a:r>
              <a:rPr lang="zh-TW" altLang="en-US" sz="5400" dirty="0"/>
              <a:t>不再</a:t>
            </a:r>
            <a:r>
              <a:rPr lang="zh-TW" altLang="en-US" sz="5400" dirty="0" smtClean="0"/>
              <a:t>生長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普</a:t>
            </a:r>
            <a:r>
              <a:rPr lang="zh-TW" altLang="en-US" sz="5400" dirty="0"/>
              <a:t>世咒詛變為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愛澤及</a:t>
            </a:r>
            <a:r>
              <a:rPr lang="zh-TW" altLang="en-US" sz="5400" dirty="0" smtClean="0"/>
              <a:t>四方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主</a:t>
            </a:r>
            <a:r>
              <a:rPr lang="zh-TW" altLang="en-US" sz="5400" dirty="0"/>
              <a:t>愛澤及</a:t>
            </a:r>
            <a:r>
              <a:rPr lang="zh-TW" altLang="en-US" sz="5400" dirty="0" smtClean="0"/>
              <a:t>四方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主愛 主</a:t>
            </a:r>
            <a:r>
              <a:rPr lang="zh-TW" altLang="en-US" sz="5400" dirty="0"/>
              <a:t>愛澤及四方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普世歡騰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主以</a:t>
            </a:r>
            <a:r>
              <a:rPr lang="zh-TW" altLang="en-US" sz="5400" dirty="0" smtClean="0"/>
              <a:t>真理 恩</a:t>
            </a:r>
            <a:r>
              <a:rPr lang="zh-TW" altLang="en-US" sz="5400" dirty="0"/>
              <a:t>治</a:t>
            </a:r>
            <a:r>
              <a:rPr lang="zh-TW" altLang="en-US" sz="5400" dirty="0" smtClean="0"/>
              <a:t>萬方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要</a:t>
            </a:r>
            <a:r>
              <a:rPr lang="zh-TW" altLang="en-US" sz="5400" dirty="0"/>
              <a:t>在萬國民</a:t>
            </a:r>
            <a:r>
              <a:rPr lang="zh-TW" altLang="en-US" sz="5400" dirty="0" smtClean="0"/>
              <a:t>中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彰顯</a:t>
            </a:r>
            <a:r>
              <a:rPr lang="zh-TW" altLang="en-US" sz="5400" dirty="0"/>
              <a:t>上主公義</a:t>
            </a:r>
            <a:r>
              <a:rPr lang="zh-TW" altLang="en-US" sz="5400" dirty="0" smtClean="0"/>
              <a:t>榮光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 </a:t>
            </a:r>
            <a:r>
              <a:rPr lang="zh-TW" altLang="en-US" sz="5400" dirty="0"/>
              <a:t>主愛奇妙</a:t>
            </a:r>
            <a:r>
              <a:rPr lang="zh-TW" altLang="en-US" sz="5400" dirty="0" smtClean="0"/>
              <a:t>豐盛主</a:t>
            </a:r>
            <a:r>
              <a:rPr lang="zh-TW" altLang="en-US" sz="5400" dirty="0"/>
              <a:t>愛奇妙</a:t>
            </a:r>
            <a:r>
              <a:rPr lang="zh-TW" altLang="en-US" sz="5400" dirty="0" smtClean="0"/>
              <a:t>豐盛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主愛 主</a:t>
            </a:r>
            <a:r>
              <a:rPr lang="zh-TW" altLang="en-US" sz="5400" dirty="0"/>
              <a:t>愛奇妙豐盛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121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中庸</vt:lpstr>
      <vt:lpstr>普世歡騰</vt:lpstr>
      <vt:lpstr>普世歡騰</vt:lpstr>
      <vt:lpstr>普世歡騰</vt:lpstr>
      <vt:lpstr>普世歡騰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普世歡騰</dc:title>
  <dc:creator>大唐</dc:creator>
  <cp:lastModifiedBy>大唐</cp:lastModifiedBy>
  <cp:revision>1</cp:revision>
  <dcterms:created xsi:type="dcterms:W3CDTF">2016-12-25T01:27:04Z</dcterms:created>
  <dcterms:modified xsi:type="dcterms:W3CDTF">2016-12-25T01:29:18Z</dcterms:modified>
</cp:coreProperties>
</file>