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6719-9313-49B4-8464-985C3533E8C3}" type="datetimeFigureOut">
              <a:rPr lang="zh-TW" altLang="en-US" smtClean="0"/>
              <a:t>2017/12/10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696CE-C805-405A-9ECF-8B5CB91F566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6719-9313-49B4-8464-985C3533E8C3}" type="datetimeFigureOut">
              <a:rPr lang="zh-TW" altLang="en-US" smtClean="0"/>
              <a:t>2017/12/10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696CE-C805-405A-9ECF-8B5CB91F566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6719-9313-49B4-8464-985C3533E8C3}" type="datetimeFigureOut">
              <a:rPr lang="zh-TW" altLang="en-US" smtClean="0"/>
              <a:t>2017/12/10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696CE-C805-405A-9ECF-8B5CB91F566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6719-9313-49B4-8464-985C3533E8C3}" type="datetimeFigureOut">
              <a:rPr lang="zh-TW" altLang="en-US" smtClean="0"/>
              <a:t>2017/12/10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696CE-C805-405A-9ECF-8B5CB91F566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6719-9313-49B4-8464-985C3533E8C3}" type="datetimeFigureOut">
              <a:rPr lang="zh-TW" altLang="en-US" smtClean="0"/>
              <a:t>2017/12/10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696CE-C805-405A-9ECF-8B5CB91F566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6719-9313-49B4-8464-985C3533E8C3}" type="datetimeFigureOut">
              <a:rPr lang="zh-TW" altLang="en-US" smtClean="0"/>
              <a:t>2017/12/10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696CE-C805-405A-9ECF-8B5CB91F566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6719-9313-49B4-8464-985C3533E8C3}" type="datetimeFigureOut">
              <a:rPr lang="zh-TW" altLang="en-US" smtClean="0"/>
              <a:t>2017/12/10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696CE-C805-405A-9ECF-8B5CB91F566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6719-9313-49B4-8464-985C3533E8C3}" type="datetimeFigureOut">
              <a:rPr lang="zh-TW" altLang="en-US" smtClean="0"/>
              <a:t>2017/12/10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696CE-C805-405A-9ECF-8B5CB91F566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6719-9313-49B4-8464-985C3533E8C3}" type="datetimeFigureOut">
              <a:rPr lang="zh-TW" altLang="en-US" smtClean="0"/>
              <a:t>2017/12/10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696CE-C805-405A-9ECF-8B5CB91F566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6719-9313-49B4-8464-985C3533E8C3}" type="datetimeFigureOut">
              <a:rPr lang="zh-TW" altLang="en-US" smtClean="0"/>
              <a:t>2017/12/10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696CE-C805-405A-9ECF-8B5CB91F566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6719-9313-49B4-8464-985C3533E8C3}" type="datetimeFigureOut">
              <a:rPr lang="zh-TW" altLang="en-US" smtClean="0"/>
              <a:t>2017/12/10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696CE-C805-405A-9ECF-8B5CB91F566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C6719-9313-49B4-8464-985C3533E8C3}" type="datetimeFigureOut">
              <a:rPr lang="zh-TW" altLang="en-US" smtClean="0"/>
              <a:t>2017/12/10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696CE-C805-405A-9ECF-8B5CB91F566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天使歌唱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高空天使齊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歌唱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野地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遍滿美妙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聲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高山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峻嶺回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聲響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天使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樂歌共奏鳴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天使歌唱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榮耀祂  榮耀歸最高神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榮耀祂  榮耀歸最高神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天使歌唱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牧人有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何大喜慶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為何樂歌唱不停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有何大喜訊傳播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令你唱出天上歌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天使歌唱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榮耀祂  榮耀歸最高神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榮耀祂  榮耀歸最高神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天使歌唱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伯利恆城朝聖嬰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天使歌唱祂降生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齊來屈膝同仰望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基督救主新生王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天使歌唱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榮耀祂  榮耀歸最高神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榮耀祂  榮耀歸最高神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天使歌唱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天地君王主耶穌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甘願降卑臥馬槽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萬族萬民當歡唱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救主榮耀王降生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天使歌唱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榮耀祂  榮耀歸最高神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榮耀祂  榮耀歸最高神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</TotalTime>
  <Words>137</Words>
  <Application>Microsoft Office PowerPoint</Application>
  <PresentationFormat>如螢幕大小 (4:3)</PresentationFormat>
  <Paragraphs>32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佈景主題1</vt:lpstr>
      <vt:lpstr>天使歌唱</vt:lpstr>
      <vt:lpstr>天使歌唱</vt:lpstr>
      <vt:lpstr>天使歌唱</vt:lpstr>
      <vt:lpstr>天使歌唱</vt:lpstr>
      <vt:lpstr>天使歌唱</vt:lpstr>
      <vt:lpstr>天使歌唱</vt:lpstr>
      <vt:lpstr>天使歌唱</vt:lpstr>
      <vt:lpstr>天使歌唱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天使歌唱</dc:title>
  <dc:creator>大唐</dc:creator>
  <cp:lastModifiedBy>大唐</cp:lastModifiedBy>
  <cp:revision>1</cp:revision>
  <dcterms:created xsi:type="dcterms:W3CDTF">2017-12-10T00:27:19Z</dcterms:created>
  <dcterms:modified xsi:type="dcterms:W3CDTF">2017-12-10T00:29:25Z</dcterms:modified>
</cp:coreProperties>
</file>