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6EF2-DEA7-4BCF-8302-B5B4F3C64BCF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16EF2-DEA7-4BCF-8302-B5B4F3C64BCF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D7E6B-A68A-49F3-8E6D-E52B9E4710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親愛主 牽我手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親愛主 牽我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手 建立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 領我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走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疲倦 我軟弱 我苦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愁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經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風暴 過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黑夜 求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領我進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光明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親愛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 牽我手 到天庭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Microsoft JhengHei" pitchFamily="34" charset="-120"/>
                <a:ea typeface="Microsoft JhengHei" pitchFamily="34" charset="-120"/>
              </a:rPr>
              <a:t>親愛主 牽我手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我道路 雖凄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涼 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臨近 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憂傷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lvl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在世快打完美好仗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聽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我求 聽我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禱 攙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我手 防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跌倒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親愛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 牽我手 常引導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96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親愛主 牽我手</vt:lpstr>
      <vt:lpstr>親愛主 牽我手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親愛主 牽我手</dc:title>
  <dc:creator>大唐</dc:creator>
  <cp:lastModifiedBy>Windows User</cp:lastModifiedBy>
  <cp:revision>2</cp:revision>
  <dcterms:created xsi:type="dcterms:W3CDTF">2016-04-09T13:42:25Z</dcterms:created>
  <dcterms:modified xsi:type="dcterms:W3CDTF">2019-08-02T18:14:33Z</dcterms:modified>
</cp:coreProperties>
</file>