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4139-EDD1-4BCB-9CC1-3965F795BF5C}" type="datetimeFigureOut">
              <a:rPr lang="zh-TW" altLang="en-US" smtClean="0"/>
              <a:pPr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999E-8048-4319-99F4-B4A41B8BE7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古舊十架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是羞辱痛苦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記號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釘死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架為我最愛最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古舊十架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故我愛高舉十字寶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在主台前見主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一生要背負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架可換公義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古舊十架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我卻是真神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仁慈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天堂眾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為世人背此苦架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古舊十架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故我愛高舉十字寶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在主台前見主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一生要背負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架可換公義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120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古舊十架</vt:lpstr>
      <vt:lpstr>古舊十架</vt:lpstr>
      <vt:lpstr>古舊十架</vt:lpstr>
      <vt:lpstr>古舊十架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古舊十架</dc:title>
  <dc:creator>大唐</dc:creator>
  <cp:lastModifiedBy>User</cp:lastModifiedBy>
  <cp:revision>2</cp:revision>
  <dcterms:created xsi:type="dcterms:W3CDTF">2017-03-05T00:37:48Z</dcterms:created>
  <dcterms:modified xsi:type="dcterms:W3CDTF">2017-10-01T00:01:27Z</dcterms:modified>
</cp:coreProperties>
</file>