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7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7361-AFF9-4A50-8FA1-CCBB1A96AC9B}" type="datetimeFigureOut">
              <a:rPr lang="zh-TW" altLang="en-US" smtClean="0"/>
              <a:pPr/>
              <a:t>2020/1/16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BCF5-9AC5-4A61-8A4D-993DF42A08D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真平安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喜樂之江河  永不乾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試煉雖來臨  我不慌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主在旁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求主助我多讚美你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使我活在主慈愛裡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永遠跟隨主不轉離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  真安息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討我主喜悅  福滿溢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單為主生活  聽主令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直到我</a:t>
            </a:r>
            <a:r>
              <a:rPr lang="zh-TW" altLang="en-US" sz="60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60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  世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活著為耶穌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求主助我多事奉你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求主助我多讚美你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使我活在主慈愛裡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永遠跟隨主不轉離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</TotalTime>
  <Words>112</Words>
  <Application>Microsoft Office PowerPoint</Application>
  <PresentationFormat>自訂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活著為耶穌</vt:lpstr>
      <vt:lpstr>活著為耶穌</vt:lpstr>
      <vt:lpstr>活著為耶穌</vt:lpstr>
      <vt:lpstr>活著為耶穌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活著為耶穌</dc:title>
  <dc:creator>User</dc:creator>
  <cp:lastModifiedBy>DaTang</cp:lastModifiedBy>
  <cp:revision>6</cp:revision>
  <dcterms:created xsi:type="dcterms:W3CDTF">2017-04-01T05:28:36Z</dcterms:created>
  <dcterms:modified xsi:type="dcterms:W3CDTF">2020-01-16T13:48:09Z</dcterms:modified>
</cp:coreProperties>
</file>