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750B-AF47-4ABA-9367-942FF887F270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2913-9F61-4144-8B53-7B28A04E71E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到遙遠地方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到遙遠黑暗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地方從未聞主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千萬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人還不知主仁愛與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傳揚主救恩勿猶疑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到遙遠地方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到遠方</a:t>
            </a: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傳福音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使普世</a:t>
            </a: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眾罪人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都得聞</a:t>
            </a: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主救恩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到遙遠地方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主耶穌差遣我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到遙遠窮苦地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切莫想怎樣體貼自己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世上人都以我為迷夢為大愚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我祇求主喜悅心足矣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到遙遠地方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到遠方</a:t>
            </a: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傳福音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使普世</a:t>
            </a: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眾罪人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都得聞</a:t>
            </a:r>
            <a:r>
              <a:rPr lang="en-US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主救恩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117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到遙遠地方</vt:lpstr>
      <vt:lpstr>到遙遠地方</vt:lpstr>
      <vt:lpstr>到遙遠地方</vt:lpstr>
      <vt:lpstr>到遙遠地方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到遙遠地方</dc:title>
  <dc:creator>大唐</dc:creator>
  <cp:lastModifiedBy>大唐</cp:lastModifiedBy>
  <cp:revision>1</cp:revision>
  <dcterms:created xsi:type="dcterms:W3CDTF">2017-11-18T02:42:31Z</dcterms:created>
  <dcterms:modified xsi:type="dcterms:W3CDTF">2017-11-18T02:44:44Z</dcterms:modified>
</cp:coreProperties>
</file>