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-84" y="-8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主愛說不盡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十字寶架 滿有血跡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看加略山救主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現在請信奇妙福音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主死為你得贖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9676" y="1242205"/>
            <a:ext cx="1138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Microsoft JhengHei" pitchFamily="34" charset="-120"/>
                <a:ea typeface="Microsoft JhengHei" pitchFamily="34" charset="-120"/>
              </a:rPr>
              <a:t>1.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383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主愛說不盡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主愛永說不盡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主愛永說不盡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不盡 主愛 主</a:t>
            </a: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愛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永</a:t>
            </a: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說不盡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21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主愛說不盡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眾天使阿 與我同唱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奏響你的金琴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奏響你的金</a:t>
            </a: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琴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雖你善唱 美妙</a:t>
            </a: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樂音</a:t>
            </a:r>
          </a:p>
        </p:txBody>
      </p:sp>
    </p:spTree>
    <p:extLst>
      <p:ext uri="{BB962C8B-B14F-4D97-AF65-F5344CB8AC3E}">
        <p14:creationId xmlns:p14="http://schemas.microsoft.com/office/powerpoint/2010/main" val="217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主愛說不盡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愛永說不盡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主愛永說不盡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主愛 主愛 主愛 主愛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主愛永說不盡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860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主愛說不盡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雖你善唱 美妙樂音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主愛永說不盡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主愛永說不盡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主愛永說不盡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594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主愛說不盡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主愛永說不盡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主愛永說不盡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不盡 主愛 主</a:t>
            </a: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愛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永</a:t>
            </a: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說不盡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324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主愛說不盡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鐵釘刺槍 荊棘冕旒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救主甘願忍受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惡魔所恨 世人所憎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主死為賜永生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676" y="1242205"/>
            <a:ext cx="1138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icrosoft JhengHei" pitchFamily="34" charset="-120"/>
                <a:ea typeface="Microsoft JhengHei" pitchFamily="34" charset="-120"/>
              </a:rPr>
              <a:t>2</a:t>
            </a:r>
            <a:r>
              <a:rPr lang="en-US" sz="4000" b="1" dirty="0" smtClean="0">
                <a:latin typeface="Microsoft JhengHei" pitchFamily="34" charset="-120"/>
                <a:ea typeface="Microsoft JhengHei" pitchFamily="34" charset="-120"/>
              </a:rPr>
              <a:t>.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1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主愛說不盡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眾天使阿 與我同唱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奏響你的金琴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奏響你的金</a:t>
            </a: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琴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雖你善唱 美妙</a:t>
            </a: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樂音</a:t>
            </a:r>
          </a:p>
        </p:txBody>
      </p:sp>
    </p:spTree>
    <p:extLst>
      <p:ext uri="{BB962C8B-B14F-4D97-AF65-F5344CB8AC3E}">
        <p14:creationId xmlns:p14="http://schemas.microsoft.com/office/powerpoint/2010/main" val="324054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主愛說不盡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愛永說不盡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主愛永說不盡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主愛 主愛 主愛 主愛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主愛永說不盡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044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主愛說不盡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雖你善唱 美妙樂音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主愛永說不盡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主愛永說不盡</a:t>
            </a:r>
          </a:p>
          <a:p>
            <a:pPr marL="0" indent="0" algn="ctr">
              <a:buNone/>
            </a:pPr>
            <a:r>
              <a:rPr lang="zh-TW" altLang="zh-TW" sz="4800" b="1" dirty="0">
                <a:latin typeface="Microsoft JhengHei" pitchFamily="34" charset="-120"/>
                <a:ea typeface="Microsoft JhengHei" pitchFamily="34" charset="-120"/>
              </a:rPr>
              <a:t>主愛永說不盡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690150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43</TotalTime>
  <Words>314</Words>
  <Application>Microsoft Office PowerPoint</Application>
  <PresentationFormat>On-screen Show (16:9)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Church Theme</vt:lpstr>
      <vt:lpstr>主愛說不盡</vt:lpstr>
      <vt:lpstr>主愛說不盡</vt:lpstr>
      <vt:lpstr>主愛說不盡</vt:lpstr>
      <vt:lpstr>主愛說不盡</vt:lpstr>
      <vt:lpstr>主愛說不盡</vt:lpstr>
      <vt:lpstr>主愛說不盡</vt:lpstr>
      <vt:lpstr>主愛說不盡</vt:lpstr>
      <vt:lpstr>主愛說不盡</vt:lpstr>
      <vt:lpstr>主愛說不盡</vt:lpstr>
      <vt:lpstr>主愛說不盡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主愛說不盡</dc:title>
  <dc:creator>大唐</dc:creator>
  <cp:lastModifiedBy>Windows User</cp:lastModifiedBy>
  <cp:revision>3</cp:revision>
  <dcterms:created xsi:type="dcterms:W3CDTF">2016-09-24T07:16:16Z</dcterms:created>
  <dcterms:modified xsi:type="dcterms:W3CDTF">2019-09-26T04:48:56Z</dcterms:modified>
</cp:coreProperties>
</file>